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  <p:sldMasterId id="2147483689" r:id="rId6"/>
    <p:sldMasterId id="2147483675" r:id="rId7"/>
  </p:sldMasterIdLst>
  <p:notesMasterIdLst>
    <p:notesMasterId r:id="rId17"/>
  </p:notesMasterIdLst>
  <p:sldIdLst>
    <p:sldId id="256" r:id="rId8"/>
    <p:sldId id="291" r:id="rId9"/>
    <p:sldId id="287" r:id="rId10"/>
    <p:sldId id="273" r:id="rId11"/>
    <p:sldId id="285" r:id="rId12"/>
    <p:sldId id="290" r:id="rId13"/>
    <p:sldId id="288" r:id="rId14"/>
    <p:sldId id="289" r:id="rId15"/>
    <p:sldId id="26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32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A1BC322C-4F90-47DD-B05A-5FBB59DE2E91}" styleName="Jhpige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 w="76200" cmpd="sng">
              <a:solidFill>
                <a:schemeClr val="accent2"/>
              </a:solidFill>
            </a:ln>
          </a:bottom>
          <a:insideH>
            <a:ln w="12700" cap="flat" cmpd="sng" algn="ctr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a:insideH>
          <a:insideV>
            <a:ln w="12700" cap="flat" cmpd="sng" algn="ctr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762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55" autoAdjust="0"/>
    <p:restoredTop sz="94752" autoAdjust="0"/>
  </p:normalViewPr>
  <p:slideViewPr>
    <p:cSldViewPr snapToGrid="0" showGuides="1">
      <p:cViewPr varScale="1">
        <p:scale>
          <a:sx n="68" d="100"/>
          <a:sy n="68" d="100"/>
        </p:scale>
        <p:origin x="65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6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B659E2-DF3C-134A-9383-67324469DABB}" type="datetimeFigureOut">
              <a:rPr lang="en-US" smtClean="0"/>
              <a:t>7/1/2019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9B8BFF-0B0B-F54C-931F-A46BE27183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970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susannah.hurd@ghvisions.com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C0E6AE-C6BD-4789-BBDE-85CCAC390D4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40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Three working groups are being developed: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Accountability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Capacity Building &amp; Country Engagement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Resource Mobilization (including both global replenishment and domestic resource mobilization)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Membership Criteria: Members of GFF CSCG working groups: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Representatives of organizations or individuals leading or focused on issues related to the working group focus area (accountability, capacity building/country engagement, resource mobilization).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Must be able to commit to attending regular calls, at a cadence determined by the working group (no less than one 1-hour call per month, and no more than two 1-hour calls per month).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Must be able to contribute additional time for drafting and editing documents, case studies, tools, and other written resources; and/or providing direct 1:1 outreach to CSOs in GFF countries. An estimated commitment of 3-5 hours per month.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Must be comfortable and proficient communicating in English.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 apologies to our colleagues in Francophone and other non-Anglophone countries, we are operating with very limited resources and real-time translation for calls, documents etc. is not available at this time. We are working hard on trying to expand the available communication in French (webinars, updates and newsletters, documents/fact sheets etc.) Your feedback on this and potential solutions is always appreciated.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addition, each working group will consist of: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 least one, preferably more, youth representatives and/or representatives of youth organizations.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 more than two representatives per organization; if an organization has two representatives on a working group, one should be a “global” representative, and one should be a “country” representative.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 more than 3 CSOs from the same GFF country. If more than 3 representatives from a country express interest in being part of a working group, the decision will default to the primary GFF CSO coalition in that country to select or nominate 3 working group participants through a transparent process. 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CSCG members interested in joining a working group should submit a short statement of interest and commitment (1-2 paragraphs) to the CSCG interim manager (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susannah.hurd@ghvisions.com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to be reviewed and approved by the Steering Committee and the chair(s) of the designated working group.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>
              <a:effectLst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11655-1AA5-46CA-928E-B1DC50E366D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5872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11655-1AA5-46CA-928E-B1DC50E366D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6040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11655-1AA5-46CA-928E-B1DC50E366D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1866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BBFC9-D20D-4F50-9300-B0E65C5168B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5493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11655-1AA5-46CA-928E-B1DC50E366D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244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C0E6AE-C6BD-4789-BBDE-85CCAC390D4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176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jp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jp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6.emf"/><Relationship Id="rId7" Type="http://schemas.openxmlformats.org/officeDocument/2006/relationships/image" Target="../media/image11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emf"/><Relationship Id="rId5" Type="http://schemas.openxmlformats.org/officeDocument/2006/relationships/image" Target="../media/image8.emf"/><Relationship Id="rId4" Type="http://schemas.openxmlformats.org/officeDocument/2006/relationships/image" Target="../media/image7.jpg"/><Relationship Id="rId9" Type="http://schemas.openxmlformats.org/officeDocument/2006/relationships/image" Target="../media/image9.emf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emf"/><Relationship Id="rId5" Type="http://schemas.openxmlformats.org/officeDocument/2006/relationships/image" Target="../media/image1.png"/><Relationship Id="rId4" Type="http://schemas.openxmlformats.org/officeDocument/2006/relationships/image" Target="../media/image7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0898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1596" y="436562"/>
            <a:ext cx="5064354" cy="2482851"/>
          </a:xfrm>
        </p:spPr>
        <p:txBody>
          <a:bodyPr anchor="b">
            <a:noAutofit/>
          </a:bodyPr>
          <a:lstStyle>
            <a:lvl1pPr algn="l">
              <a:lnSpc>
                <a:spcPct val="85000"/>
              </a:lnSpc>
              <a:defRPr sz="4400"/>
            </a:lvl1pPr>
          </a:lstStyle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1596" y="3257550"/>
            <a:ext cx="5064354" cy="385763"/>
          </a:xfrm>
        </p:spPr>
        <p:txBody>
          <a:bodyPr>
            <a:noAutofit/>
          </a:bodyPr>
          <a:lstStyle>
            <a:lvl1pPr marL="0" indent="0" algn="l">
              <a:buNone/>
              <a:defRPr sz="1900" b="1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3" t="16577" r="11683" b="16577"/>
          <a:stretch/>
        </p:blipFill>
        <p:spPr>
          <a:xfrm>
            <a:off x="9889331" y="5274899"/>
            <a:ext cx="1919288" cy="1257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3245" y="635497"/>
            <a:ext cx="1433943" cy="272449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1825" y="3657599"/>
            <a:ext cx="5064125" cy="1228725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9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900" b="1"/>
            </a:lvl3pPr>
            <a:lvl4pPr marL="1371600" indent="0">
              <a:buNone/>
              <a:defRPr sz="1900" b="1"/>
            </a:lvl4pPr>
            <a:lvl5pPr marL="1828800" indent="0">
              <a:buNone/>
              <a:defRPr sz="19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96" y="6232845"/>
            <a:ext cx="1677600" cy="11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841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ivider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6E3025-240C-44B1-AED0-4F77AEC8B4CD}" type="datetimeFigureOut">
              <a:rPr lang="en-IE" smtClean="0"/>
              <a:pPr/>
              <a:t>01/07/2019</a:t>
            </a:fld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D7C2A8-3574-48AF-9B9F-6538CE887783}" type="slidenum">
              <a:rPr lang="en-IE" smtClean="0"/>
              <a:pPr/>
              <a:t>‹#›</a:t>
            </a:fld>
            <a:endParaRPr lang="en-IE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2" t="16649" r="11982" b="16649"/>
          <a:stretch/>
        </p:blipFill>
        <p:spPr>
          <a:xfrm>
            <a:off x="11010807" y="5993607"/>
            <a:ext cx="938306" cy="61824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roup 4"/>
          <p:cNvGrpSpPr>
            <a:grpSpLocks noChangeAspect="1"/>
          </p:cNvGrpSpPr>
          <p:nvPr userDrawn="1"/>
        </p:nvGrpSpPr>
        <p:grpSpPr bwMode="auto">
          <a:xfrm>
            <a:off x="9916998" y="301658"/>
            <a:ext cx="1940679" cy="3432065"/>
            <a:chOff x="3114" y="882"/>
            <a:chExt cx="1447" cy="2559"/>
          </a:xfrm>
          <a:solidFill>
            <a:schemeClr val="accent2"/>
          </a:solidFill>
        </p:grpSpPr>
        <p:sp>
          <p:nvSpPr>
            <p:cNvPr id="12" name="Freeform 5"/>
            <p:cNvSpPr>
              <a:spLocks/>
            </p:cNvSpPr>
            <p:nvPr userDrawn="1"/>
          </p:nvSpPr>
          <p:spPr bwMode="auto">
            <a:xfrm>
              <a:off x="3425" y="882"/>
              <a:ext cx="526" cy="500"/>
            </a:xfrm>
            <a:custGeom>
              <a:avLst/>
              <a:gdLst>
                <a:gd name="T0" fmla="*/ 32 w 222"/>
                <a:gd name="T1" fmla="*/ 183 h 211"/>
                <a:gd name="T2" fmla="*/ 111 w 222"/>
                <a:gd name="T3" fmla="*/ 211 h 211"/>
                <a:gd name="T4" fmla="*/ 190 w 222"/>
                <a:gd name="T5" fmla="*/ 183 h 211"/>
                <a:gd name="T6" fmla="*/ 222 w 222"/>
                <a:gd name="T7" fmla="*/ 106 h 211"/>
                <a:gd name="T8" fmla="*/ 190 w 222"/>
                <a:gd name="T9" fmla="*/ 29 h 211"/>
                <a:gd name="T10" fmla="*/ 111 w 222"/>
                <a:gd name="T11" fmla="*/ 0 h 211"/>
                <a:gd name="T12" fmla="*/ 32 w 222"/>
                <a:gd name="T13" fmla="*/ 29 h 211"/>
                <a:gd name="T14" fmla="*/ 0 w 222"/>
                <a:gd name="T15" fmla="*/ 106 h 211"/>
                <a:gd name="T16" fmla="*/ 32 w 222"/>
                <a:gd name="T17" fmla="*/ 18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2" h="211">
                  <a:moveTo>
                    <a:pt x="32" y="183"/>
                  </a:moveTo>
                  <a:cubicBezTo>
                    <a:pt x="54" y="202"/>
                    <a:pt x="80" y="211"/>
                    <a:pt x="111" y="211"/>
                  </a:cubicBezTo>
                  <a:cubicBezTo>
                    <a:pt x="142" y="211"/>
                    <a:pt x="168" y="202"/>
                    <a:pt x="190" y="183"/>
                  </a:cubicBezTo>
                  <a:cubicBezTo>
                    <a:pt x="211" y="164"/>
                    <a:pt x="222" y="139"/>
                    <a:pt x="222" y="106"/>
                  </a:cubicBezTo>
                  <a:cubicBezTo>
                    <a:pt x="222" y="74"/>
                    <a:pt x="211" y="48"/>
                    <a:pt x="190" y="29"/>
                  </a:cubicBezTo>
                  <a:cubicBezTo>
                    <a:pt x="168" y="10"/>
                    <a:pt x="142" y="0"/>
                    <a:pt x="111" y="0"/>
                  </a:cubicBezTo>
                  <a:cubicBezTo>
                    <a:pt x="80" y="0"/>
                    <a:pt x="54" y="10"/>
                    <a:pt x="32" y="29"/>
                  </a:cubicBezTo>
                  <a:cubicBezTo>
                    <a:pt x="11" y="48"/>
                    <a:pt x="0" y="74"/>
                    <a:pt x="0" y="106"/>
                  </a:cubicBezTo>
                  <a:cubicBezTo>
                    <a:pt x="0" y="139"/>
                    <a:pt x="11" y="164"/>
                    <a:pt x="32" y="18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3" name="Freeform 6"/>
            <p:cNvSpPr>
              <a:spLocks/>
            </p:cNvSpPr>
            <p:nvPr userDrawn="1"/>
          </p:nvSpPr>
          <p:spPr bwMode="auto">
            <a:xfrm>
              <a:off x="4101" y="1524"/>
              <a:ext cx="460" cy="438"/>
            </a:xfrm>
            <a:custGeom>
              <a:avLst/>
              <a:gdLst>
                <a:gd name="T0" fmla="*/ 166 w 194"/>
                <a:gd name="T1" fmla="*/ 26 h 185"/>
                <a:gd name="T2" fmla="*/ 97 w 194"/>
                <a:gd name="T3" fmla="*/ 0 h 185"/>
                <a:gd name="T4" fmla="*/ 29 w 194"/>
                <a:gd name="T5" fmla="*/ 26 h 185"/>
                <a:gd name="T6" fmla="*/ 0 w 194"/>
                <a:gd name="T7" fmla="*/ 93 h 185"/>
                <a:gd name="T8" fmla="*/ 29 w 194"/>
                <a:gd name="T9" fmla="*/ 161 h 185"/>
                <a:gd name="T10" fmla="*/ 97 w 194"/>
                <a:gd name="T11" fmla="*/ 185 h 185"/>
                <a:gd name="T12" fmla="*/ 166 w 194"/>
                <a:gd name="T13" fmla="*/ 161 h 185"/>
                <a:gd name="T14" fmla="*/ 194 w 194"/>
                <a:gd name="T15" fmla="*/ 93 h 185"/>
                <a:gd name="T16" fmla="*/ 166 w 194"/>
                <a:gd name="T17" fmla="*/ 26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4" h="185">
                  <a:moveTo>
                    <a:pt x="166" y="26"/>
                  </a:moveTo>
                  <a:cubicBezTo>
                    <a:pt x="147" y="9"/>
                    <a:pt x="124" y="0"/>
                    <a:pt x="97" y="0"/>
                  </a:cubicBezTo>
                  <a:cubicBezTo>
                    <a:pt x="70" y="0"/>
                    <a:pt x="47" y="9"/>
                    <a:pt x="29" y="26"/>
                  </a:cubicBezTo>
                  <a:cubicBezTo>
                    <a:pt x="10" y="42"/>
                    <a:pt x="0" y="65"/>
                    <a:pt x="0" y="93"/>
                  </a:cubicBezTo>
                  <a:cubicBezTo>
                    <a:pt x="0" y="122"/>
                    <a:pt x="10" y="144"/>
                    <a:pt x="29" y="161"/>
                  </a:cubicBezTo>
                  <a:cubicBezTo>
                    <a:pt x="47" y="177"/>
                    <a:pt x="70" y="185"/>
                    <a:pt x="97" y="185"/>
                  </a:cubicBezTo>
                  <a:cubicBezTo>
                    <a:pt x="124" y="185"/>
                    <a:pt x="147" y="177"/>
                    <a:pt x="166" y="161"/>
                  </a:cubicBezTo>
                  <a:cubicBezTo>
                    <a:pt x="185" y="144"/>
                    <a:pt x="194" y="122"/>
                    <a:pt x="194" y="93"/>
                  </a:cubicBezTo>
                  <a:cubicBezTo>
                    <a:pt x="194" y="65"/>
                    <a:pt x="185" y="42"/>
                    <a:pt x="166" y="2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4" name="Freeform 7"/>
            <p:cNvSpPr>
              <a:spLocks/>
            </p:cNvSpPr>
            <p:nvPr userDrawn="1"/>
          </p:nvSpPr>
          <p:spPr bwMode="auto">
            <a:xfrm>
              <a:off x="4096" y="2033"/>
              <a:ext cx="456" cy="735"/>
            </a:xfrm>
            <a:custGeom>
              <a:avLst/>
              <a:gdLst>
                <a:gd name="T0" fmla="*/ 33 w 192"/>
                <a:gd name="T1" fmla="*/ 308 h 310"/>
                <a:gd name="T2" fmla="*/ 192 w 192"/>
                <a:gd name="T3" fmla="*/ 114 h 310"/>
                <a:gd name="T4" fmla="*/ 96 w 192"/>
                <a:gd name="T5" fmla="*/ 0 h 310"/>
                <a:gd name="T6" fmla="*/ 0 w 192"/>
                <a:gd name="T7" fmla="*/ 90 h 310"/>
                <a:gd name="T8" fmla="*/ 44 w 192"/>
                <a:gd name="T9" fmla="*/ 169 h 310"/>
                <a:gd name="T10" fmla="*/ 18 w 192"/>
                <a:gd name="T11" fmla="*/ 250 h 310"/>
                <a:gd name="T12" fmla="*/ 24 w 192"/>
                <a:gd name="T13" fmla="*/ 302 h 310"/>
                <a:gd name="T14" fmla="*/ 33 w 192"/>
                <a:gd name="T15" fmla="*/ 308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2" h="310">
                  <a:moveTo>
                    <a:pt x="33" y="308"/>
                  </a:moveTo>
                  <a:cubicBezTo>
                    <a:pt x="133" y="264"/>
                    <a:pt x="192" y="198"/>
                    <a:pt x="192" y="114"/>
                  </a:cubicBezTo>
                  <a:cubicBezTo>
                    <a:pt x="192" y="41"/>
                    <a:pt x="149" y="0"/>
                    <a:pt x="96" y="0"/>
                  </a:cubicBezTo>
                  <a:cubicBezTo>
                    <a:pt x="43" y="0"/>
                    <a:pt x="0" y="38"/>
                    <a:pt x="0" y="90"/>
                  </a:cubicBezTo>
                  <a:cubicBezTo>
                    <a:pt x="0" y="122"/>
                    <a:pt x="14" y="153"/>
                    <a:pt x="44" y="169"/>
                  </a:cubicBezTo>
                  <a:cubicBezTo>
                    <a:pt x="26" y="194"/>
                    <a:pt x="18" y="221"/>
                    <a:pt x="18" y="250"/>
                  </a:cubicBezTo>
                  <a:cubicBezTo>
                    <a:pt x="18" y="266"/>
                    <a:pt x="20" y="283"/>
                    <a:pt x="24" y="302"/>
                  </a:cubicBezTo>
                  <a:cubicBezTo>
                    <a:pt x="24" y="302"/>
                    <a:pt x="26" y="310"/>
                    <a:pt x="33" y="30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5" name="Freeform 8"/>
            <p:cNvSpPr>
              <a:spLocks/>
            </p:cNvSpPr>
            <p:nvPr userDrawn="1"/>
          </p:nvSpPr>
          <p:spPr bwMode="auto">
            <a:xfrm>
              <a:off x="3114" y="1484"/>
              <a:ext cx="875" cy="1957"/>
            </a:xfrm>
            <a:custGeom>
              <a:avLst/>
              <a:gdLst>
                <a:gd name="T0" fmla="*/ 294 w 369"/>
                <a:gd name="T1" fmla="*/ 28 h 826"/>
                <a:gd name="T2" fmla="*/ 146 w 369"/>
                <a:gd name="T3" fmla="*/ 26 h 826"/>
                <a:gd name="T4" fmla="*/ 137 w 369"/>
                <a:gd name="T5" fmla="*/ 40 h 826"/>
                <a:gd name="T6" fmla="*/ 137 w 369"/>
                <a:gd name="T7" fmla="*/ 40 h 826"/>
                <a:gd name="T8" fmla="*/ 137 w 369"/>
                <a:gd name="T9" fmla="*/ 246 h 826"/>
                <a:gd name="T10" fmla="*/ 137 w 369"/>
                <a:gd name="T11" fmla="*/ 247 h 826"/>
                <a:gd name="T12" fmla="*/ 137 w 369"/>
                <a:gd name="T13" fmla="*/ 552 h 826"/>
                <a:gd name="T14" fmla="*/ 132 w 369"/>
                <a:gd name="T15" fmla="*/ 598 h 826"/>
                <a:gd name="T16" fmla="*/ 115 w 369"/>
                <a:gd name="T17" fmla="*/ 635 h 826"/>
                <a:gd name="T18" fmla="*/ 80 w 369"/>
                <a:gd name="T19" fmla="*/ 661 h 826"/>
                <a:gd name="T20" fmla="*/ 15 w 369"/>
                <a:gd name="T21" fmla="*/ 675 h 826"/>
                <a:gd name="T22" fmla="*/ 4 w 369"/>
                <a:gd name="T23" fmla="*/ 686 h 826"/>
                <a:gd name="T24" fmla="*/ 4 w 369"/>
                <a:gd name="T25" fmla="*/ 781 h 826"/>
                <a:gd name="T26" fmla="*/ 132 w 369"/>
                <a:gd name="T27" fmla="*/ 824 h 826"/>
                <a:gd name="T28" fmla="*/ 189 w 369"/>
                <a:gd name="T29" fmla="*/ 816 h 826"/>
                <a:gd name="T30" fmla="*/ 253 w 369"/>
                <a:gd name="T31" fmla="*/ 789 h 826"/>
                <a:gd name="T32" fmla="*/ 311 w 369"/>
                <a:gd name="T33" fmla="*/ 740 h 826"/>
                <a:gd name="T34" fmla="*/ 350 w 369"/>
                <a:gd name="T35" fmla="*/ 664 h 826"/>
                <a:gd name="T36" fmla="*/ 360 w 369"/>
                <a:gd name="T37" fmla="*/ 598 h 826"/>
                <a:gd name="T38" fmla="*/ 362 w 369"/>
                <a:gd name="T39" fmla="*/ 536 h 826"/>
                <a:gd name="T40" fmla="*/ 362 w 369"/>
                <a:gd name="T41" fmla="*/ 141 h 826"/>
                <a:gd name="T42" fmla="*/ 294 w 369"/>
                <a:gd name="T43" fmla="*/ 28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69" h="826">
                  <a:moveTo>
                    <a:pt x="294" y="28"/>
                  </a:moveTo>
                  <a:cubicBezTo>
                    <a:pt x="203" y="0"/>
                    <a:pt x="146" y="26"/>
                    <a:pt x="146" y="26"/>
                  </a:cubicBezTo>
                  <a:cubicBezTo>
                    <a:pt x="141" y="29"/>
                    <a:pt x="137" y="34"/>
                    <a:pt x="137" y="40"/>
                  </a:cubicBezTo>
                  <a:cubicBezTo>
                    <a:pt x="137" y="40"/>
                    <a:pt x="137" y="40"/>
                    <a:pt x="137" y="40"/>
                  </a:cubicBezTo>
                  <a:cubicBezTo>
                    <a:pt x="137" y="246"/>
                    <a:pt x="137" y="246"/>
                    <a:pt x="137" y="246"/>
                  </a:cubicBezTo>
                  <a:cubicBezTo>
                    <a:pt x="137" y="246"/>
                    <a:pt x="137" y="247"/>
                    <a:pt x="137" y="247"/>
                  </a:cubicBezTo>
                  <a:cubicBezTo>
                    <a:pt x="137" y="552"/>
                    <a:pt x="137" y="552"/>
                    <a:pt x="137" y="552"/>
                  </a:cubicBezTo>
                  <a:cubicBezTo>
                    <a:pt x="137" y="569"/>
                    <a:pt x="135" y="584"/>
                    <a:pt x="132" y="598"/>
                  </a:cubicBezTo>
                  <a:cubicBezTo>
                    <a:pt x="129" y="612"/>
                    <a:pt x="124" y="624"/>
                    <a:pt x="115" y="635"/>
                  </a:cubicBezTo>
                  <a:cubicBezTo>
                    <a:pt x="107" y="645"/>
                    <a:pt x="95" y="654"/>
                    <a:pt x="80" y="661"/>
                  </a:cubicBezTo>
                  <a:cubicBezTo>
                    <a:pt x="80" y="661"/>
                    <a:pt x="55" y="672"/>
                    <a:pt x="15" y="675"/>
                  </a:cubicBezTo>
                  <a:cubicBezTo>
                    <a:pt x="15" y="675"/>
                    <a:pt x="5" y="676"/>
                    <a:pt x="4" y="686"/>
                  </a:cubicBezTo>
                  <a:cubicBezTo>
                    <a:pt x="4" y="686"/>
                    <a:pt x="0" y="758"/>
                    <a:pt x="4" y="781"/>
                  </a:cubicBezTo>
                  <a:cubicBezTo>
                    <a:pt x="6" y="826"/>
                    <a:pt x="132" y="824"/>
                    <a:pt x="132" y="824"/>
                  </a:cubicBezTo>
                  <a:cubicBezTo>
                    <a:pt x="148" y="824"/>
                    <a:pt x="167" y="821"/>
                    <a:pt x="189" y="816"/>
                  </a:cubicBezTo>
                  <a:cubicBezTo>
                    <a:pt x="210" y="811"/>
                    <a:pt x="232" y="802"/>
                    <a:pt x="253" y="789"/>
                  </a:cubicBezTo>
                  <a:cubicBezTo>
                    <a:pt x="275" y="777"/>
                    <a:pt x="294" y="760"/>
                    <a:pt x="311" y="740"/>
                  </a:cubicBezTo>
                  <a:cubicBezTo>
                    <a:pt x="329" y="720"/>
                    <a:pt x="341" y="694"/>
                    <a:pt x="350" y="664"/>
                  </a:cubicBezTo>
                  <a:cubicBezTo>
                    <a:pt x="355" y="645"/>
                    <a:pt x="358" y="623"/>
                    <a:pt x="360" y="598"/>
                  </a:cubicBezTo>
                  <a:cubicBezTo>
                    <a:pt x="361" y="574"/>
                    <a:pt x="362" y="553"/>
                    <a:pt x="362" y="536"/>
                  </a:cubicBezTo>
                  <a:cubicBezTo>
                    <a:pt x="362" y="141"/>
                    <a:pt x="362" y="141"/>
                    <a:pt x="362" y="141"/>
                  </a:cubicBezTo>
                  <a:cubicBezTo>
                    <a:pt x="362" y="141"/>
                    <a:pt x="369" y="51"/>
                    <a:pt x="294" y="2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596" y="577849"/>
            <a:ext cx="5045304" cy="3155873"/>
          </a:xfrm>
        </p:spPr>
        <p:txBody>
          <a:bodyPr>
            <a:no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847740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1596" y="1913641"/>
            <a:ext cx="4788000" cy="42633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2404" y="1913641"/>
            <a:ext cx="4788000" cy="42633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3025-240C-44B1-AED0-4F77AEC8B4CD}" type="datetimeFigureOut">
              <a:rPr lang="en-IE" smtClean="0"/>
              <a:t>01/07/2019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7C2A8-3574-48AF-9B9F-6538CE88778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619844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1596" y="2189653"/>
            <a:ext cx="4790969" cy="578717"/>
          </a:xfrm>
        </p:spPr>
        <p:txBody>
          <a:bodyPr bIns="0" anchor="b">
            <a:noAutofit/>
          </a:bodyPr>
          <a:lstStyle>
            <a:lvl1pPr marL="0" indent="0">
              <a:buNone/>
              <a:defRPr sz="21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596" y="2717801"/>
            <a:ext cx="4790969" cy="32361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49592" y="2189653"/>
            <a:ext cx="4810812" cy="578717"/>
          </a:xfrm>
        </p:spPr>
        <p:txBody>
          <a:bodyPr bIns="0" anchor="b">
            <a:noAutofit/>
          </a:bodyPr>
          <a:lstStyle>
            <a:lvl1pPr marL="0" indent="0">
              <a:buNone/>
              <a:defRPr sz="21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49592" y="2717801"/>
            <a:ext cx="4810812" cy="32361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3025-240C-44B1-AED0-4F77AEC8B4CD}" type="datetimeFigureOut">
              <a:rPr lang="en-IE" smtClean="0"/>
              <a:t>01/07/2019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7C2A8-3574-48AF-9B9F-6538CE887783}" type="slidenum">
              <a:rPr lang="en-IE" smtClean="0"/>
              <a:t>‹#›</a:t>
            </a:fld>
            <a:endParaRPr lang="en-IE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618626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3025-240C-44B1-AED0-4F77AEC8B4CD}" type="datetimeFigureOut">
              <a:rPr lang="en-IE" smtClean="0"/>
              <a:t>01/07/2019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7C2A8-3574-48AF-9B9F-6538CE88778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045498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3025-240C-44B1-AED0-4F77AEC8B4CD}" type="datetimeFigureOut">
              <a:rPr lang="en-IE" smtClean="0"/>
              <a:t>01/07/2019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7C2A8-3574-48AF-9B9F-6538CE88778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870561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596" y="577850"/>
            <a:ext cx="4911365" cy="11128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1596" y="1913642"/>
            <a:ext cx="4911365" cy="406295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3025-240C-44B1-AED0-4F77AEC8B4CD}" type="datetimeFigureOut">
              <a:rPr lang="en-IE" smtClean="0"/>
              <a:t>01/07/2019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7C2A8-3574-48AF-9B9F-6538CE887783}" type="slidenum">
              <a:rPr lang="en-IE" smtClean="0"/>
              <a:t>‹#›</a:t>
            </a:fld>
            <a:endParaRPr lang="en-IE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651396" y="577851"/>
            <a:ext cx="4908779" cy="5398744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IE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2" t="16649" r="11982" b="16649"/>
          <a:stretch/>
        </p:blipFill>
        <p:spPr>
          <a:xfrm>
            <a:off x="11010807" y="5993607"/>
            <a:ext cx="938306" cy="61824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" name="Straight Connector 11"/>
          <p:cNvCxnSpPr/>
          <p:nvPr userDrawn="1"/>
        </p:nvCxnSpPr>
        <p:spPr>
          <a:xfrm>
            <a:off x="631596" y="466725"/>
            <a:ext cx="4911365" cy="0"/>
          </a:xfrm>
          <a:prstGeom prst="line">
            <a:avLst/>
          </a:prstGeom>
          <a:ln w="254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48562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9"/>
          <p:cNvSpPr>
            <a:spLocks/>
          </p:cNvSpPr>
          <p:nvPr userDrawn="1"/>
        </p:nvSpPr>
        <p:spPr bwMode="auto">
          <a:xfrm>
            <a:off x="1588" y="0"/>
            <a:ext cx="6149975" cy="6858000"/>
          </a:xfrm>
          <a:custGeom>
            <a:avLst/>
            <a:gdLst>
              <a:gd name="T0" fmla="*/ 0 w 3874"/>
              <a:gd name="T1" fmla="*/ 0 h 4320"/>
              <a:gd name="T2" fmla="*/ 0 w 3874"/>
              <a:gd name="T3" fmla="*/ 4320 h 4320"/>
              <a:gd name="T4" fmla="*/ 3067 w 3874"/>
              <a:gd name="T5" fmla="*/ 4320 h 4320"/>
              <a:gd name="T6" fmla="*/ 3298 w 3874"/>
              <a:gd name="T7" fmla="*/ 4078 h 4320"/>
              <a:gd name="T8" fmla="*/ 3733 w 3874"/>
              <a:gd name="T9" fmla="*/ 3215 h 4320"/>
              <a:gd name="T10" fmla="*/ 3848 w 3874"/>
              <a:gd name="T11" fmla="*/ 2463 h 4320"/>
              <a:gd name="T12" fmla="*/ 3874 w 3874"/>
              <a:gd name="T13" fmla="*/ 1761 h 4320"/>
              <a:gd name="T14" fmla="*/ 3874 w 3874"/>
              <a:gd name="T15" fmla="*/ 0 h 4320"/>
              <a:gd name="T16" fmla="*/ 0 w 3874"/>
              <a:gd name="T17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74" h="4320">
                <a:moveTo>
                  <a:pt x="0" y="0"/>
                </a:moveTo>
                <a:cubicBezTo>
                  <a:pt x="0" y="4320"/>
                  <a:pt x="0" y="4320"/>
                  <a:pt x="0" y="4320"/>
                </a:cubicBezTo>
                <a:cubicBezTo>
                  <a:pt x="3067" y="4320"/>
                  <a:pt x="3067" y="4320"/>
                  <a:pt x="3067" y="4320"/>
                </a:cubicBezTo>
                <a:cubicBezTo>
                  <a:pt x="3147" y="4246"/>
                  <a:pt x="3224" y="4165"/>
                  <a:pt x="3298" y="4078"/>
                </a:cubicBezTo>
                <a:cubicBezTo>
                  <a:pt x="3494" y="3846"/>
                  <a:pt x="3640" y="3559"/>
                  <a:pt x="3733" y="3215"/>
                </a:cubicBezTo>
                <a:cubicBezTo>
                  <a:pt x="3792" y="2992"/>
                  <a:pt x="3832" y="2741"/>
                  <a:pt x="3848" y="2463"/>
                </a:cubicBezTo>
                <a:cubicBezTo>
                  <a:pt x="3866" y="2183"/>
                  <a:pt x="3874" y="1949"/>
                  <a:pt x="3874" y="1761"/>
                </a:cubicBezTo>
                <a:cubicBezTo>
                  <a:pt x="3874" y="1761"/>
                  <a:pt x="3874" y="941"/>
                  <a:pt x="3874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13"/>
          </p:nvPr>
        </p:nvSpPr>
        <p:spPr>
          <a:xfrm>
            <a:off x="4868864" y="0"/>
            <a:ext cx="7323137" cy="6858000"/>
          </a:xfrm>
          <a:custGeom>
            <a:avLst/>
            <a:gdLst>
              <a:gd name="connsiteX0" fmla="*/ 1281112 w 7323137"/>
              <a:gd name="connsiteY0" fmla="*/ 0 h 6858000"/>
              <a:gd name="connsiteX1" fmla="*/ 7323137 w 7323137"/>
              <a:gd name="connsiteY1" fmla="*/ 0 h 6858000"/>
              <a:gd name="connsiteX2" fmla="*/ 7323137 w 7323137"/>
              <a:gd name="connsiteY2" fmla="*/ 6858000 h 6858000"/>
              <a:gd name="connsiteX3" fmla="*/ 0 w 7323137"/>
              <a:gd name="connsiteY3" fmla="*/ 6858000 h 6858000"/>
              <a:gd name="connsiteX4" fmla="*/ 366712 w 7323137"/>
              <a:gd name="connsiteY4" fmla="*/ 6473825 h 6858000"/>
              <a:gd name="connsiteX5" fmla="*/ 1057275 w 7323137"/>
              <a:gd name="connsiteY5" fmla="*/ 5103813 h 6858000"/>
              <a:gd name="connsiteX6" fmla="*/ 1239837 w 7323137"/>
              <a:gd name="connsiteY6" fmla="*/ 3910013 h 6858000"/>
              <a:gd name="connsiteX7" fmla="*/ 1281112 w 7323137"/>
              <a:gd name="connsiteY7" fmla="*/ 2795588 h 6858000"/>
              <a:gd name="connsiteX8" fmla="*/ 1281112 w 7323137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23137" h="6858000">
                <a:moveTo>
                  <a:pt x="1281112" y="0"/>
                </a:moveTo>
                <a:lnTo>
                  <a:pt x="7323137" y="0"/>
                </a:lnTo>
                <a:lnTo>
                  <a:pt x="7323137" y="6858000"/>
                </a:lnTo>
                <a:lnTo>
                  <a:pt x="0" y="6858000"/>
                </a:lnTo>
                <a:cubicBezTo>
                  <a:pt x="127000" y="6740525"/>
                  <a:pt x="249237" y="6611938"/>
                  <a:pt x="366712" y="6473825"/>
                </a:cubicBezTo>
                <a:cubicBezTo>
                  <a:pt x="677862" y="6105525"/>
                  <a:pt x="909637" y="5649913"/>
                  <a:pt x="1057275" y="5103813"/>
                </a:cubicBezTo>
                <a:cubicBezTo>
                  <a:pt x="1150938" y="4749800"/>
                  <a:pt x="1214437" y="4351338"/>
                  <a:pt x="1239837" y="3910013"/>
                </a:cubicBezTo>
                <a:cubicBezTo>
                  <a:pt x="1268412" y="3465513"/>
                  <a:pt x="1281112" y="3094038"/>
                  <a:pt x="1281112" y="2795588"/>
                </a:cubicBezTo>
                <a:cubicBezTo>
                  <a:pt x="1281112" y="2795588"/>
                  <a:pt x="1281112" y="1493838"/>
                  <a:pt x="1281112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I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00" y="1793240"/>
            <a:ext cx="5003800" cy="3032760"/>
          </a:xfrm>
        </p:spPr>
        <p:txBody>
          <a:bodyPr anchor="t" anchorCtr="0">
            <a:noAutofit/>
          </a:bodyPr>
          <a:lstStyle>
            <a:lvl1pPr marL="227013" indent="-227013">
              <a:lnSpc>
                <a:spcPct val="85000"/>
              </a:lnSpc>
              <a:defRPr sz="3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A6E3025-240C-44B1-AED0-4F77AEC8B4CD}" type="datetimeFigureOut">
              <a:rPr lang="en-IE" smtClean="0"/>
              <a:pPr/>
              <a:t>01/07/2019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69584" y="6299789"/>
            <a:ext cx="506219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6D7C2A8-3574-48AF-9B9F-6538CE887783}" type="slidenum">
              <a:rPr lang="en-IE" smtClean="0"/>
              <a:pPr/>
              <a:t>‹#›</a:t>
            </a:fld>
            <a:endParaRPr lang="en-IE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2" t="16649" r="11982" b="16649"/>
          <a:stretch/>
        </p:blipFill>
        <p:spPr>
          <a:xfrm>
            <a:off x="11010807" y="5993607"/>
            <a:ext cx="938306" cy="6182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4132" y="1677987"/>
            <a:ext cx="3833768" cy="262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8462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535481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4231955 h 6858000"/>
              <a:gd name="connsiteX5" fmla="*/ 1634967 w 12192000"/>
              <a:gd name="connsiteY5" fmla="*/ 4537075 h 6858000"/>
              <a:gd name="connsiteX6" fmla="*/ 4337666 w 12192000"/>
              <a:gd name="connsiteY6" fmla="*/ 3564504 h 6858000"/>
              <a:gd name="connsiteX7" fmla="*/ 5449888 w 12192000"/>
              <a:gd name="connsiteY7" fmla="*/ 916951 h 6858000"/>
              <a:gd name="connsiteX8" fmla="*/ 5426055 w 12192000"/>
              <a:gd name="connsiteY8" fmla="*/ 44337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535481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4231955"/>
                </a:lnTo>
                <a:cubicBezTo>
                  <a:pt x="494145" y="4435369"/>
                  <a:pt x="1039133" y="4537075"/>
                  <a:pt x="1634967" y="4537075"/>
                </a:cubicBezTo>
                <a:cubicBezTo>
                  <a:pt x="2699522" y="4537075"/>
                  <a:pt x="3600422" y="4212885"/>
                  <a:pt x="4337666" y="3564504"/>
                </a:cubicBezTo>
                <a:cubicBezTo>
                  <a:pt x="5078088" y="2916124"/>
                  <a:pt x="5449888" y="2034136"/>
                  <a:pt x="5449888" y="916951"/>
                </a:cubicBezTo>
                <a:cubicBezTo>
                  <a:pt x="5449888" y="754061"/>
                  <a:pt x="5441944" y="596336"/>
                  <a:pt x="5426055" y="443379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IE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48300" cy="453866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00" y="574040"/>
            <a:ext cx="4053205" cy="2219960"/>
          </a:xfrm>
        </p:spPr>
        <p:txBody>
          <a:bodyPr anchor="t" anchorCtr="0">
            <a:noAutofit/>
          </a:bodyPr>
          <a:lstStyle>
            <a:lvl1pPr marL="177800" indent="-177800">
              <a:lnSpc>
                <a:spcPct val="850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6E3025-240C-44B1-AED0-4F77AEC8B4CD}" type="datetimeFigureOut">
              <a:rPr lang="en-IE" smtClean="0"/>
              <a:pPr/>
              <a:t>01/07/2019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D7C2A8-3574-48AF-9B9F-6538CE887783}" type="slidenum">
              <a:rPr lang="en-IE" smtClean="0"/>
              <a:pPr/>
              <a:t>‹#›</a:t>
            </a:fld>
            <a:endParaRPr lang="en-IE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2" t="16649" r="11982" b="16649"/>
          <a:stretch/>
        </p:blipFill>
        <p:spPr>
          <a:xfrm>
            <a:off x="11010807" y="5993607"/>
            <a:ext cx="938306" cy="6182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4132" y="1677987"/>
            <a:ext cx="3833768" cy="262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3577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Slide With Key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9"/>
          <p:cNvSpPr>
            <a:spLocks/>
          </p:cNvSpPr>
          <p:nvPr userDrawn="1"/>
        </p:nvSpPr>
        <p:spPr bwMode="auto">
          <a:xfrm>
            <a:off x="1588" y="0"/>
            <a:ext cx="6149975" cy="6858000"/>
          </a:xfrm>
          <a:custGeom>
            <a:avLst/>
            <a:gdLst>
              <a:gd name="T0" fmla="*/ 0 w 3874"/>
              <a:gd name="T1" fmla="*/ 0 h 4320"/>
              <a:gd name="T2" fmla="*/ 0 w 3874"/>
              <a:gd name="T3" fmla="*/ 4320 h 4320"/>
              <a:gd name="T4" fmla="*/ 3067 w 3874"/>
              <a:gd name="T5" fmla="*/ 4320 h 4320"/>
              <a:gd name="T6" fmla="*/ 3298 w 3874"/>
              <a:gd name="T7" fmla="*/ 4078 h 4320"/>
              <a:gd name="T8" fmla="*/ 3733 w 3874"/>
              <a:gd name="T9" fmla="*/ 3215 h 4320"/>
              <a:gd name="T10" fmla="*/ 3848 w 3874"/>
              <a:gd name="T11" fmla="*/ 2463 h 4320"/>
              <a:gd name="T12" fmla="*/ 3874 w 3874"/>
              <a:gd name="T13" fmla="*/ 1761 h 4320"/>
              <a:gd name="T14" fmla="*/ 3874 w 3874"/>
              <a:gd name="T15" fmla="*/ 0 h 4320"/>
              <a:gd name="T16" fmla="*/ 0 w 3874"/>
              <a:gd name="T17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74" h="4320">
                <a:moveTo>
                  <a:pt x="0" y="0"/>
                </a:moveTo>
                <a:cubicBezTo>
                  <a:pt x="0" y="4320"/>
                  <a:pt x="0" y="4320"/>
                  <a:pt x="0" y="4320"/>
                </a:cubicBezTo>
                <a:cubicBezTo>
                  <a:pt x="3067" y="4320"/>
                  <a:pt x="3067" y="4320"/>
                  <a:pt x="3067" y="4320"/>
                </a:cubicBezTo>
                <a:cubicBezTo>
                  <a:pt x="3147" y="4246"/>
                  <a:pt x="3224" y="4165"/>
                  <a:pt x="3298" y="4078"/>
                </a:cubicBezTo>
                <a:cubicBezTo>
                  <a:pt x="3494" y="3846"/>
                  <a:pt x="3640" y="3559"/>
                  <a:pt x="3733" y="3215"/>
                </a:cubicBezTo>
                <a:cubicBezTo>
                  <a:pt x="3792" y="2992"/>
                  <a:pt x="3832" y="2741"/>
                  <a:pt x="3848" y="2463"/>
                </a:cubicBezTo>
                <a:cubicBezTo>
                  <a:pt x="3866" y="2183"/>
                  <a:pt x="3874" y="1949"/>
                  <a:pt x="3874" y="1761"/>
                </a:cubicBezTo>
                <a:cubicBezTo>
                  <a:pt x="3874" y="1761"/>
                  <a:pt x="3874" y="941"/>
                  <a:pt x="3874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13"/>
          </p:nvPr>
        </p:nvSpPr>
        <p:spPr>
          <a:xfrm>
            <a:off x="4868864" y="0"/>
            <a:ext cx="7323137" cy="6858000"/>
          </a:xfrm>
          <a:custGeom>
            <a:avLst/>
            <a:gdLst>
              <a:gd name="connsiteX0" fmla="*/ 1281112 w 7323137"/>
              <a:gd name="connsiteY0" fmla="*/ 0 h 6858000"/>
              <a:gd name="connsiteX1" fmla="*/ 7323137 w 7323137"/>
              <a:gd name="connsiteY1" fmla="*/ 0 h 6858000"/>
              <a:gd name="connsiteX2" fmla="*/ 7323137 w 7323137"/>
              <a:gd name="connsiteY2" fmla="*/ 6858000 h 6858000"/>
              <a:gd name="connsiteX3" fmla="*/ 0 w 7323137"/>
              <a:gd name="connsiteY3" fmla="*/ 6858000 h 6858000"/>
              <a:gd name="connsiteX4" fmla="*/ 366712 w 7323137"/>
              <a:gd name="connsiteY4" fmla="*/ 6473825 h 6858000"/>
              <a:gd name="connsiteX5" fmla="*/ 1057275 w 7323137"/>
              <a:gd name="connsiteY5" fmla="*/ 5103813 h 6858000"/>
              <a:gd name="connsiteX6" fmla="*/ 1239837 w 7323137"/>
              <a:gd name="connsiteY6" fmla="*/ 3910013 h 6858000"/>
              <a:gd name="connsiteX7" fmla="*/ 1281112 w 7323137"/>
              <a:gd name="connsiteY7" fmla="*/ 2795588 h 6858000"/>
              <a:gd name="connsiteX8" fmla="*/ 1281112 w 7323137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23137" h="6858000">
                <a:moveTo>
                  <a:pt x="1281112" y="0"/>
                </a:moveTo>
                <a:lnTo>
                  <a:pt x="7323137" y="0"/>
                </a:lnTo>
                <a:lnTo>
                  <a:pt x="7323137" y="6858000"/>
                </a:lnTo>
                <a:lnTo>
                  <a:pt x="0" y="6858000"/>
                </a:lnTo>
                <a:cubicBezTo>
                  <a:pt x="127000" y="6740525"/>
                  <a:pt x="249237" y="6611938"/>
                  <a:pt x="366712" y="6473825"/>
                </a:cubicBezTo>
                <a:cubicBezTo>
                  <a:pt x="677862" y="6105525"/>
                  <a:pt x="909637" y="5649913"/>
                  <a:pt x="1057275" y="5103813"/>
                </a:cubicBezTo>
                <a:cubicBezTo>
                  <a:pt x="1150938" y="4749800"/>
                  <a:pt x="1214437" y="4351338"/>
                  <a:pt x="1239837" y="3910013"/>
                </a:cubicBezTo>
                <a:cubicBezTo>
                  <a:pt x="1268412" y="3465513"/>
                  <a:pt x="1281112" y="3094038"/>
                  <a:pt x="1281112" y="2795588"/>
                </a:cubicBezTo>
                <a:cubicBezTo>
                  <a:pt x="1281112" y="2795588"/>
                  <a:pt x="1281112" y="1493838"/>
                  <a:pt x="1281112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A6E3025-240C-44B1-AED0-4F77AEC8B4CD}" type="datetimeFigureOut">
              <a:rPr lang="en-IE" smtClean="0"/>
              <a:pPr/>
              <a:t>01/07/2019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69584" y="6299789"/>
            <a:ext cx="506219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6D7C2A8-3574-48AF-9B9F-6538CE887783}" type="slidenum">
              <a:rPr lang="en-IE" smtClean="0"/>
              <a:pPr/>
              <a:t>‹#›</a:t>
            </a:fld>
            <a:endParaRPr lang="en-IE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2" t="16649" r="11982" b="16649"/>
          <a:stretch/>
        </p:blipFill>
        <p:spPr>
          <a:xfrm>
            <a:off x="11010807" y="5993607"/>
            <a:ext cx="938306" cy="6182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4132" y="1677987"/>
            <a:ext cx="3833768" cy="2622550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631596" y="1593130"/>
            <a:ext cx="4505554" cy="3723408"/>
          </a:xfrm>
        </p:spPr>
        <p:txBody>
          <a:bodyPr>
            <a:noAutofit/>
          </a:bodyPr>
          <a:lstStyle>
            <a:lvl1pPr marL="0" indent="0">
              <a:spcBef>
                <a:spcPts val="3600"/>
              </a:spcBef>
              <a:buNone/>
              <a:defRPr sz="2600" b="1">
                <a:solidFill>
                  <a:schemeClr val="accent2"/>
                </a:solidFill>
              </a:defRPr>
            </a:lvl1pPr>
            <a:lvl2pPr marL="0" indent="0">
              <a:buNone/>
              <a:defRPr sz="26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223057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-Only Layout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6E3025-240C-44B1-AED0-4F77AEC8B4CD}" type="datetimeFigureOut">
              <a:rPr lang="en-IE" smtClean="0"/>
              <a:pPr/>
              <a:t>01/07/2019</a:t>
            </a:fld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D7C2A8-3574-48AF-9B9F-6538CE887783}" type="slidenum">
              <a:rPr lang="en-IE" smtClean="0"/>
              <a:pPr/>
              <a:t>‹#›</a:t>
            </a:fld>
            <a:endParaRPr lang="en-IE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2" t="16649" r="11982" b="16649"/>
          <a:stretch/>
        </p:blipFill>
        <p:spPr>
          <a:xfrm>
            <a:off x="11010807" y="5993607"/>
            <a:ext cx="938306" cy="61824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roup 4"/>
          <p:cNvGrpSpPr>
            <a:grpSpLocks noChangeAspect="1"/>
          </p:cNvGrpSpPr>
          <p:nvPr userDrawn="1"/>
        </p:nvGrpSpPr>
        <p:grpSpPr bwMode="auto">
          <a:xfrm>
            <a:off x="9916998" y="301658"/>
            <a:ext cx="1940679" cy="3432065"/>
            <a:chOff x="3114" y="882"/>
            <a:chExt cx="1447" cy="2559"/>
          </a:xfrm>
          <a:solidFill>
            <a:schemeClr val="bg1"/>
          </a:solidFill>
        </p:grpSpPr>
        <p:sp>
          <p:nvSpPr>
            <p:cNvPr id="12" name="Freeform 5"/>
            <p:cNvSpPr>
              <a:spLocks/>
            </p:cNvSpPr>
            <p:nvPr userDrawn="1"/>
          </p:nvSpPr>
          <p:spPr bwMode="auto">
            <a:xfrm>
              <a:off x="3425" y="882"/>
              <a:ext cx="526" cy="500"/>
            </a:xfrm>
            <a:custGeom>
              <a:avLst/>
              <a:gdLst>
                <a:gd name="T0" fmla="*/ 32 w 222"/>
                <a:gd name="T1" fmla="*/ 183 h 211"/>
                <a:gd name="T2" fmla="*/ 111 w 222"/>
                <a:gd name="T3" fmla="*/ 211 h 211"/>
                <a:gd name="T4" fmla="*/ 190 w 222"/>
                <a:gd name="T5" fmla="*/ 183 h 211"/>
                <a:gd name="T6" fmla="*/ 222 w 222"/>
                <a:gd name="T7" fmla="*/ 106 h 211"/>
                <a:gd name="T8" fmla="*/ 190 w 222"/>
                <a:gd name="T9" fmla="*/ 29 h 211"/>
                <a:gd name="T10" fmla="*/ 111 w 222"/>
                <a:gd name="T11" fmla="*/ 0 h 211"/>
                <a:gd name="T12" fmla="*/ 32 w 222"/>
                <a:gd name="T13" fmla="*/ 29 h 211"/>
                <a:gd name="T14" fmla="*/ 0 w 222"/>
                <a:gd name="T15" fmla="*/ 106 h 211"/>
                <a:gd name="T16" fmla="*/ 32 w 222"/>
                <a:gd name="T17" fmla="*/ 18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2" h="211">
                  <a:moveTo>
                    <a:pt x="32" y="183"/>
                  </a:moveTo>
                  <a:cubicBezTo>
                    <a:pt x="54" y="202"/>
                    <a:pt x="80" y="211"/>
                    <a:pt x="111" y="211"/>
                  </a:cubicBezTo>
                  <a:cubicBezTo>
                    <a:pt x="142" y="211"/>
                    <a:pt x="168" y="202"/>
                    <a:pt x="190" y="183"/>
                  </a:cubicBezTo>
                  <a:cubicBezTo>
                    <a:pt x="211" y="164"/>
                    <a:pt x="222" y="139"/>
                    <a:pt x="222" y="106"/>
                  </a:cubicBezTo>
                  <a:cubicBezTo>
                    <a:pt x="222" y="74"/>
                    <a:pt x="211" y="48"/>
                    <a:pt x="190" y="29"/>
                  </a:cubicBezTo>
                  <a:cubicBezTo>
                    <a:pt x="168" y="10"/>
                    <a:pt x="142" y="0"/>
                    <a:pt x="111" y="0"/>
                  </a:cubicBezTo>
                  <a:cubicBezTo>
                    <a:pt x="80" y="0"/>
                    <a:pt x="54" y="10"/>
                    <a:pt x="32" y="29"/>
                  </a:cubicBezTo>
                  <a:cubicBezTo>
                    <a:pt x="11" y="48"/>
                    <a:pt x="0" y="74"/>
                    <a:pt x="0" y="106"/>
                  </a:cubicBezTo>
                  <a:cubicBezTo>
                    <a:pt x="0" y="139"/>
                    <a:pt x="11" y="164"/>
                    <a:pt x="32" y="18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3" name="Freeform 6"/>
            <p:cNvSpPr>
              <a:spLocks/>
            </p:cNvSpPr>
            <p:nvPr userDrawn="1"/>
          </p:nvSpPr>
          <p:spPr bwMode="auto">
            <a:xfrm>
              <a:off x="4101" y="1524"/>
              <a:ext cx="460" cy="438"/>
            </a:xfrm>
            <a:custGeom>
              <a:avLst/>
              <a:gdLst>
                <a:gd name="T0" fmla="*/ 166 w 194"/>
                <a:gd name="T1" fmla="*/ 26 h 185"/>
                <a:gd name="T2" fmla="*/ 97 w 194"/>
                <a:gd name="T3" fmla="*/ 0 h 185"/>
                <a:gd name="T4" fmla="*/ 29 w 194"/>
                <a:gd name="T5" fmla="*/ 26 h 185"/>
                <a:gd name="T6" fmla="*/ 0 w 194"/>
                <a:gd name="T7" fmla="*/ 93 h 185"/>
                <a:gd name="T8" fmla="*/ 29 w 194"/>
                <a:gd name="T9" fmla="*/ 161 h 185"/>
                <a:gd name="T10" fmla="*/ 97 w 194"/>
                <a:gd name="T11" fmla="*/ 185 h 185"/>
                <a:gd name="T12" fmla="*/ 166 w 194"/>
                <a:gd name="T13" fmla="*/ 161 h 185"/>
                <a:gd name="T14" fmla="*/ 194 w 194"/>
                <a:gd name="T15" fmla="*/ 93 h 185"/>
                <a:gd name="T16" fmla="*/ 166 w 194"/>
                <a:gd name="T17" fmla="*/ 26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4" h="185">
                  <a:moveTo>
                    <a:pt x="166" y="26"/>
                  </a:moveTo>
                  <a:cubicBezTo>
                    <a:pt x="147" y="9"/>
                    <a:pt x="124" y="0"/>
                    <a:pt x="97" y="0"/>
                  </a:cubicBezTo>
                  <a:cubicBezTo>
                    <a:pt x="70" y="0"/>
                    <a:pt x="47" y="9"/>
                    <a:pt x="29" y="26"/>
                  </a:cubicBezTo>
                  <a:cubicBezTo>
                    <a:pt x="10" y="42"/>
                    <a:pt x="0" y="65"/>
                    <a:pt x="0" y="93"/>
                  </a:cubicBezTo>
                  <a:cubicBezTo>
                    <a:pt x="0" y="122"/>
                    <a:pt x="10" y="144"/>
                    <a:pt x="29" y="161"/>
                  </a:cubicBezTo>
                  <a:cubicBezTo>
                    <a:pt x="47" y="177"/>
                    <a:pt x="70" y="185"/>
                    <a:pt x="97" y="185"/>
                  </a:cubicBezTo>
                  <a:cubicBezTo>
                    <a:pt x="124" y="185"/>
                    <a:pt x="147" y="177"/>
                    <a:pt x="166" y="161"/>
                  </a:cubicBezTo>
                  <a:cubicBezTo>
                    <a:pt x="185" y="144"/>
                    <a:pt x="194" y="122"/>
                    <a:pt x="194" y="93"/>
                  </a:cubicBezTo>
                  <a:cubicBezTo>
                    <a:pt x="194" y="65"/>
                    <a:pt x="185" y="42"/>
                    <a:pt x="166" y="2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4" name="Freeform 7"/>
            <p:cNvSpPr>
              <a:spLocks/>
            </p:cNvSpPr>
            <p:nvPr userDrawn="1"/>
          </p:nvSpPr>
          <p:spPr bwMode="auto">
            <a:xfrm>
              <a:off x="4096" y="2033"/>
              <a:ext cx="456" cy="735"/>
            </a:xfrm>
            <a:custGeom>
              <a:avLst/>
              <a:gdLst>
                <a:gd name="T0" fmla="*/ 33 w 192"/>
                <a:gd name="T1" fmla="*/ 308 h 310"/>
                <a:gd name="T2" fmla="*/ 192 w 192"/>
                <a:gd name="T3" fmla="*/ 114 h 310"/>
                <a:gd name="T4" fmla="*/ 96 w 192"/>
                <a:gd name="T5" fmla="*/ 0 h 310"/>
                <a:gd name="T6" fmla="*/ 0 w 192"/>
                <a:gd name="T7" fmla="*/ 90 h 310"/>
                <a:gd name="T8" fmla="*/ 44 w 192"/>
                <a:gd name="T9" fmla="*/ 169 h 310"/>
                <a:gd name="T10" fmla="*/ 18 w 192"/>
                <a:gd name="T11" fmla="*/ 250 h 310"/>
                <a:gd name="T12" fmla="*/ 24 w 192"/>
                <a:gd name="T13" fmla="*/ 302 h 310"/>
                <a:gd name="T14" fmla="*/ 33 w 192"/>
                <a:gd name="T15" fmla="*/ 308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2" h="310">
                  <a:moveTo>
                    <a:pt x="33" y="308"/>
                  </a:moveTo>
                  <a:cubicBezTo>
                    <a:pt x="133" y="264"/>
                    <a:pt x="192" y="198"/>
                    <a:pt x="192" y="114"/>
                  </a:cubicBezTo>
                  <a:cubicBezTo>
                    <a:pt x="192" y="41"/>
                    <a:pt x="149" y="0"/>
                    <a:pt x="96" y="0"/>
                  </a:cubicBezTo>
                  <a:cubicBezTo>
                    <a:pt x="43" y="0"/>
                    <a:pt x="0" y="38"/>
                    <a:pt x="0" y="90"/>
                  </a:cubicBezTo>
                  <a:cubicBezTo>
                    <a:pt x="0" y="122"/>
                    <a:pt x="14" y="153"/>
                    <a:pt x="44" y="169"/>
                  </a:cubicBezTo>
                  <a:cubicBezTo>
                    <a:pt x="26" y="194"/>
                    <a:pt x="18" y="221"/>
                    <a:pt x="18" y="250"/>
                  </a:cubicBezTo>
                  <a:cubicBezTo>
                    <a:pt x="18" y="266"/>
                    <a:pt x="20" y="283"/>
                    <a:pt x="24" y="302"/>
                  </a:cubicBezTo>
                  <a:cubicBezTo>
                    <a:pt x="24" y="302"/>
                    <a:pt x="26" y="310"/>
                    <a:pt x="33" y="30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5" name="Freeform 8"/>
            <p:cNvSpPr>
              <a:spLocks/>
            </p:cNvSpPr>
            <p:nvPr userDrawn="1"/>
          </p:nvSpPr>
          <p:spPr bwMode="auto">
            <a:xfrm>
              <a:off x="3114" y="1484"/>
              <a:ext cx="875" cy="1957"/>
            </a:xfrm>
            <a:custGeom>
              <a:avLst/>
              <a:gdLst>
                <a:gd name="T0" fmla="*/ 294 w 369"/>
                <a:gd name="T1" fmla="*/ 28 h 826"/>
                <a:gd name="T2" fmla="*/ 146 w 369"/>
                <a:gd name="T3" fmla="*/ 26 h 826"/>
                <a:gd name="T4" fmla="*/ 137 w 369"/>
                <a:gd name="T5" fmla="*/ 40 h 826"/>
                <a:gd name="T6" fmla="*/ 137 w 369"/>
                <a:gd name="T7" fmla="*/ 40 h 826"/>
                <a:gd name="T8" fmla="*/ 137 w 369"/>
                <a:gd name="T9" fmla="*/ 246 h 826"/>
                <a:gd name="T10" fmla="*/ 137 w 369"/>
                <a:gd name="T11" fmla="*/ 247 h 826"/>
                <a:gd name="T12" fmla="*/ 137 w 369"/>
                <a:gd name="T13" fmla="*/ 552 h 826"/>
                <a:gd name="T14" fmla="*/ 132 w 369"/>
                <a:gd name="T15" fmla="*/ 598 h 826"/>
                <a:gd name="T16" fmla="*/ 115 w 369"/>
                <a:gd name="T17" fmla="*/ 635 h 826"/>
                <a:gd name="T18" fmla="*/ 80 w 369"/>
                <a:gd name="T19" fmla="*/ 661 h 826"/>
                <a:gd name="T20" fmla="*/ 15 w 369"/>
                <a:gd name="T21" fmla="*/ 675 h 826"/>
                <a:gd name="T22" fmla="*/ 4 w 369"/>
                <a:gd name="T23" fmla="*/ 686 h 826"/>
                <a:gd name="T24" fmla="*/ 4 w 369"/>
                <a:gd name="T25" fmla="*/ 781 h 826"/>
                <a:gd name="T26" fmla="*/ 132 w 369"/>
                <a:gd name="T27" fmla="*/ 824 h 826"/>
                <a:gd name="T28" fmla="*/ 189 w 369"/>
                <a:gd name="T29" fmla="*/ 816 h 826"/>
                <a:gd name="T30" fmla="*/ 253 w 369"/>
                <a:gd name="T31" fmla="*/ 789 h 826"/>
                <a:gd name="T32" fmla="*/ 311 w 369"/>
                <a:gd name="T33" fmla="*/ 740 h 826"/>
                <a:gd name="T34" fmla="*/ 350 w 369"/>
                <a:gd name="T35" fmla="*/ 664 h 826"/>
                <a:gd name="T36" fmla="*/ 360 w 369"/>
                <a:gd name="T37" fmla="*/ 598 h 826"/>
                <a:gd name="T38" fmla="*/ 362 w 369"/>
                <a:gd name="T39" fmla="*/ 536 h 826"/>
                <a:gd name="T40" fmla="*/ 362 w 369"/>
                <a:gd name="T41" fmla="*/ 141 h 826"/>
                <a:gd name="T42" fmla="*/ 294 w 369"/>
                <a:gd name="T43" fmla="*/ 28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69" h="826">
                  <a:moveTo>
                    <a:pt x="294" y="28"/>
                  </a:moveTo>
                  <a:cubicBezTo>
                    <a:pt x="203" y="0"/>
                    <a:pt x="146" y="26"/>
                    <a:pt x="146" y="26"/>
                  </a:cubicBezTo>
                  <a:cubicBezTo>
                    <a:pt x="141" y="29"/>
                    <a:pt x="137" y="34"/>
                    <a:pt x="137" y="40"/>
                  </a:cubicBezTo>
                  <a:cubicBezTo>
                    <a:pt x="137" y="40"/>
                    <a:pt x="137" y="40"/>
                    <a:pt x="137" y="40"/>
                  </a:cubicBezTo>
                  <a:cubicBezTo>
                    <a:pt x="137" y="246"/>
                    <a:pt x="137" y="246"/>
                    <a:pt x="137" y="246"/>
                  </a:cubicBezTo>
                  <a:cubicBezTo>
                    <a:pt x="137" y="246"/>
                    <a:pt x="137" y="247"/>
                    <a:pt x="137" y="247"/>
                  </a:cubicBezTo>
                  <a:cubicBezTo>
                    <a:pt x="137" y="552"/>
                    <a:pt x="137" y="552"/>
                    <a:pt x="137" y="552"/>
                  </a:cubicBezTo>
                  <a:cubicBezTo>
                    <a:pt x="137" y="569"/>
                    <a:pt x="135" y="584"/>
                    <a:pt x="132" y="598"/>
                  </a:cubicBezTo>
                  <a:cubicBezTo>
                    <a:pt x="129" y="612"/>
                    <a:pt x="124" y="624"/>
                    <a:pt x="115" y="635"/>
                  </a:cubicBezTo>
                  <a:cubicBezTo>
                    <a:pt x="107" y="645"/>
                    <a:pt x="95" y="654"/>
                    <a:pt x="80" y="661"/>
                  </a:cubicBezTo>
                  <a:cubicBezTo>
                    <a:pt x="80" y="661"/>
                    <a:pt x="55" y="672"/>
                    <a:pt x="15" y="675"/>
                  </a:cubicBezTo>
                  <a:cubicBezTo>
                    <a:pt x="15" y="675"/>
                    <a:pt x="5" y="676"/>
                    <a:pt x="4" y="686"/>
                  </a:cubicBezTo>
                  <a:cubicBezTo>
                    <a:pt x="4" y="686"/>
                    <a:pt x="0" y="758"/>
                    <a:pt x="4" y="781"/>
                  </a:cubicBezTo>
                  <a:cubicBezTo>
                    <a:pt x="6" y="826"/>
                    <a:pt x="132" y="824"/>
                    <a:pt x="132" y="824"/>
                  </a:cubicBezTo>
                  <a:cubicBezTo>
                    <a:pt x="148" y="824"/>
                    <a:pt x="167" y="821"/>
                    <a:pt x="189" y="816"/>
                  </a:cubicBezTo>
                  <a:cubicBezTo>
                    <a:pt x="210" y="811"/>
                    <a:pt x="232" y="802"/>
                    <a:pt x="253" y="789"/>
                  </a:cubicBezTo>
                  <a:cubicBezTo>
                    <a:pt x="275" y="777"/>
                    <a:pt x="294" y="760"/>
                    <a:pt x="311" y="740"/>
                  </a:cubicBezTo>
                  <a:cubicBezTo>
                    <a:pt x="329" y="720"/>
                    <a:pt x="341" y="694"/>
                    <a:pt x="350" y="664"/>
                  </a:cubicBezTo>
                  <a:cubicBezTo>
                    <a:pt x="355" y="645"/>
                    <a:pt x="358" y="623"/>
                    <a:pt x="360" y="598"/>
                  </a:cubicBezTo>
                  <a:cubicBezTo>
                    <a:pt x="361" y="574"/>
                    <a:pt x="362" y="553"/>
                    <a:pt x="362" y="536"/>
                  </a:cubicBezTo>
                  <a:cubicBezTo>
                    <a:pt x="362" y="141"/>
                    <a:pt x="362" y="141"/>
                    <a:pt x="362" y="141"/>
                  </a:cubicBezTo>
                  <a:cubicBezTo>
                    <a:pt x="362" y="141"/>
                    <a:pt x="369" y="51"/>
                    <a:pt x="294" y="2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</p:grpSp>
      <p:sp>
        <p:nvSpPr>
          <p:cNvPr id="16" name="TextBox 15"/>
          <p:cNvSpPr txBox="1"/>
          <p:nvPr userDrawn="1"/>
        </p:nvSpPr>
        <p:spPr>
          <a:xfrm>
            <a:off x="12192000" y="3410557"/>
            <a:ext cx="24808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Use Format Background </a:t>
            </a:r>
            <a:br>
              <a:rPr lang="en-GB" dirty="0"/>
            </a:br>
            <a:r>
              <a:rPr lang="en-GB" dirty="0"/>
              <a:t>to change the image fill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050677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 userDrawn="1"/>
        </p:nvSpPr>
        <p:spPr bwMode="auto">
          <a:xfrm>
            <a:off x="-1588" y="0"/>
            <a:ext cx="9312275" cy="6858000"/>
          </a:xfrm>
          <a:custGeom>
            <a:avLst/>
            <a:gdLst>
              <a:gd name="T0" fmla="*/ 0 w 5867"/>
              <a:gd name="T1" fmla="*/ 0 h 4320"/>
              <a:gd name="T2" fmla="*/ 0 w 5867"/>
              <a:gd name="T3" fmla="*/ 4320 h 4320"/>
              <a:gd name="T4" fmla="*/ 3187 w 5867"/>
              <a:gd name="T5" fmla="*/ 4320 h 4320"/>
              <a:gd name="T6" fmla="*/ 4630 w 5867"/>
              <a:gd name="T7" fmla="*/ 3063 h 4320"/>
              <a:gd name="T8" fmla="*/ 5669 w 5867"/>
              <a:gd name="T9" fmla="*/ 1003 h 4320"/>
              <a:gd name="T10" fmla="*/ 5867 w 5867"/>
              <a:gd name="T11" fmla="*/ 0 h 4320"/>
              <a:gd name="T12" fmla="*/ 0 w 5867"/>
              <a:gd name="T13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867" h="4320">
                <a:moveTo>
                  <a:pt x="0" y="0"/>
                </a:moveTo>
                <a:cubicBezTo>
                  <a:pt x="0" y="4320"/>
                  <a:pt x="0" y="4320"/>
                  <a:pt x="0" y="4320"/>
                </a:cubicBezTo>
                <a:cubicBezTo>
                  <a:pt x="3187" y="4320"/>
                  <a:pt x="3187" y="4320"/>
                  <a:pt x="3187" y="4320"/>
                </a:cubicBezTo>
                <a:cubicBezTo>
                  <a:pt x="3717" y="3993"/>
                  <a:pt x="4197" y="3574"/>
                  <a:pt x="4630" y="3063"/>
                </a:cubicBezTo>
                <a:cubicBezTo>
                  <a:pt x="5097" y="2509"/>
                  <a:pt x="5447" y="1824"/>
                  <a:pt x="5669" y="1003"/>
                </a:cubicBezTo>
                <a:cubicBezTo>
                  <a:pt x="5752" y="692"/>
                  <a:pt x="5818" y="357"/>
                  <a:pt x="586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1596" y="436563"/>
            <a:ext cx="6416904" cy="1957846"/>
          </a:xfrm>
        </p:spPr>
        <p:txBody>
          <a:bodyPr anchor="b">
            <a:noAutofit/>
          </a:bodyPr>
          <a:lstStyle>
            <a:lvl1pPr algn="l">
              <a:lnSpc>
                <a:spcPct val="85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1596" y="2349499"/>
            <a:ext cx="6416904" cy="1847851"/>
          </a:xfrm>
        </p:spPr>
        <p:txBody>
          <a:bodyPr>
            <a:noAutofit/>
          </a:bodyPr>
          <a:lstStyle>
            <a:lvl1pPr marL="0" indent="0" algn="l">
              <a:lnSpc>
                <a:spcPct val="85000"/>
              </a:lnSpc>
              <a:buNone/>
              <a:defRPr sz="4400" b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1825" y="4458877"/>
            <a:ext cx="5064125" cy="1228725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9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900" b="1"/>
            </a:lvl3pPr>
            <a:lvl4pPr marL="1371600" indent="0">
              <a:buNone/>
              <a:defRPr sz="1900" b="1"/>
            </a:lvl4pPr>
            <a:lvl5pPr marL="1828800" indent="0">
              <a:buNone/>
              <a:defRPr sz="19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563" y="5729024"/>
            <a:ext cx="633676" cy="63367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7677" y="5816813"/>
            <a:ext cx="1675524" cy="50752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18" t="13101" r="12318" b="13101"/>
          <a:stretch/>
        </p:blipFill>
        <p:spPr>
          <a:xfrm>
            <a:off x="10656094" y="5405970"/>
            <a:ext cx="1100138" cy="9423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980" y="5960226"/>
            <a:ext cx="1125195" cy="40247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96" y="6232845"/>
            <a:ext cx="1677600" cy="11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1307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bg>
      <p:bgPr>
        <a:blipFill dpi="0" rotWithShape="1">
          <a:blip r:embed="rId2">
            <a:lum/>
          </a:blip>
          <a:srcRect/>
          <a:stretch>
            <a:fillRect l="-21000" t="-28000" r="-3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943" y="2435678"/>
            <a:ext cx="5036457" cy="4240893"/>
          </a:xfrm>
        </p:spPr>
        <p:txBody>
          <a:bodyPr anchor="b" anchorCtr="0"/>
          <a:lstStyle>
            <a:lvl1pPr>
              <a:lnSpc>
                <a:spcPct val="70000"/>
              </a:lnSpc>
              <a:defRPr sz="9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7087668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Boing Font">
    <p:bg>
      <p:bgPr>
        <a:blipFill dpi="0" rotWithShape="1">
          <a:blip r:embed="rId2">
            <a:lum/>
          </a:blip>
          <a:srcRect/>
          <a:stretch>
            <a:fillRect l="-21000" t="-28000" r="-3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43" y="4492131"/>
            <a:ext cx="3398157" cy="18745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19332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3025-240C-44B1-AED0-4F77AEC8B4CD}" type="datetimeFigureOut">
              <a:rPr lang="en-IE" smtClean="0"/>
              <a:t>01/07/2019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7C2A8-3574-48AF-9B9F-6538CE887783}" type="slidenum">
              <a:rPr lang="en-IE" smtClean="0"/>
              <a:t>‹#›</a:t>
            </a:fld>
            <a:endParaRPr lang="en-IE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31825" y="1085750"/>
            <a:ext cx="10928350" cy="581025"/>
          </a:xfrm>
        </p:spPr>
        <p:txBody>
          <a:bodyPr tIns="0">
            <a:noAutofit/>
          </a:bodyPr>
          <a:lstStyle>
            <a:lvl1pPr marL="0" indent="0">
              <a:buNone/>
              <a:defRPr sz="33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0794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1595" y="1904999"/>
            <a:ext cx="9115719" cy="42719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3025-240C-44B1-AED0-4F77AEC8B4CD}" type="datetimeFigureOut">
              <a:rPr lang="en-IE" smtClean="0"/>
              <a:t>01/07/2019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7C2A8-3574-48AF-9B9F-6538CE887783}" type="slidenum">
              <a:rPr lang="en-IE" smtClean="0"/>
              <a:t>‹#›</a:t>
            </a:fld>
            <a:endParaRPr lang="en-IE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31825" y="1085750"/>
            <a:ext cx="10928350" cy="581025"/>
          </a:xfrm>
        </p:spPr>
        <p:txBody>
          <a:bodyPr tIns="0">
            <a:noAutofit/>
          </a:bodyPr>
          <a:lstStyle>
            <a:lvl1pPr marL="0" indent="0">
              <a:buNone/>
              <a:defRPr sz="33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53078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Graph with doubl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3025-240C-44B1-AED0-4F77AEC8B4CD}" type="datetimeFigureOut">
              <a:rPr lang="en-IE" smtClean="0"/>
              <a:t>01/07/2019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7C2A8-3574-48AF-9B9F-6538CE887783}" type="slidenum">
              <a:rPr lang="en-IE" smtClean="0"/>
              <a:t>‹#›</a:t>
            </a:fld>
            <a:endParaRPr lang="en-IE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31825" y="1085750"/>
            <a:ext cx="10928350" cy="581025"/>
          </a:xfrm>
        </p:spPr>
        <p:txBody>
          <a:bodyPr tIns="0">
            <a:noAutofit/>
          </a:bodyPr>
          <a:lstStyle>
            <a:lvl1pPr marL="0" indent="0">
              <a:buNone/>
              <a:defRPr sz="33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631825" y="2017336"/>
            <a:ext cx="9114191" cy="437744"/>
          </a:xfrm>
          <a:solidFill>
            <a:schemeClr val="accent4"/>
          </a:solidFill>
        </p:spPr>
        <p:txBody>
          <a:bodyPr tIns="72000" bIns="0" anchor="ctr" anchorCtr="0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able Placeholder 10"/>
          <p:cNvSpPr>
            <a:spLocks noGrp="1"/>
          </p:cNvSpPr>
          <p:nvPr>
            <p:ph type="tbl" sz="quarter" idx="15"/>
          </p:nvPr>
        </p:nvSpPr>
        <p:spPr>
          <a:xfrm>
            <a:off x="631825" y="2455863"/>
            <a:ext cx="9105900" cy="3284537"/>
          </a:xfrm>
        </p:spPr>
        <p:txBody>
          <a:bodyPr/>
          <a:lstStyle/>
          <a:p>
            <a:endParaRPr lang="en-IE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6136848" y="5905501"/>
            <a:ext cx="3600877" cy="258936"/>
          </a:xfrm>
        </p:spPr>
        <p:txBody>
          <a:bodyPr tIns="0">
            <a:noAutofit/>
          </a:bodyPr>
          <a:lstStyle>
            <a:lvl1pPr marL="0" indent="0" algn="r">
              <a:buNone/>
              <a:defRPr sz="1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63632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1596" y="1913641"/>
            <a:ext cx="4788000" cy="426332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2404" y="1913641"/>
            <a:ext cx="4788000" cy="426332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3025-240C-44B1-AED0-4F77AEC8B4CD}" type="datetimeFigureOut">
              <a:rPr lang="en-IE" smtClean="0"/>
              <a:t>01/07/2019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7C2A8-3574-48AF-9B9F-6538CE887783}" type="slidenum">
              <a:rPr lang="en-IE" smtClean="0"/>
              <a:t>‹#›</a:t>
            </a:fld>
            <a:endParaRPr lang="en-IE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31825" y="1085750"/>
            <a:ext cx="10928350" cy="581025"/>
          </a:xfrm>
        </p:spPr>
        <p:txBody>
          <a:bodyPr tIns="0">
            <a:noAutofit/>
          </a:bodyPr>
          <a:lstStyle>
            <a:lvl1pPr marL="0" indent="0">
              <a:buNone/>
              <a:defRPr sz="33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24181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1596" y="2189653"/>
            <a:ext cx="4790969" cy="578717"/>
          </a:xfrm>
        </p:spPr>
        <p:txBody>
          <a:bodyPr bIns="0" anchor="b">
            <a:noAutofit/>
          </a:bodyPr>
          <a:lstStyle>
            <a:lvl1pPr marL="0" indent="0">
              <a:buNone/>
              <a:defRPr sz="21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596" y="2717801"/>
            <a:ext cx="4790969" cy="323619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49592" y="2189653"/>
            <a:ext cx="4810812" cy="578717"/>
          </a:xfrm>
        </p:spPr>
        <p:txBody>
          <a:bodyPr bIns="0" anchor="b">
            <a:noAutofit/>
          </a:bodyPr>
          <a:lstStyle>
            <a:lvl1pPr marL="0" indent="0">
              <a:buNone/>
              <a:defRPr sz="21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49592" y="2717801"/>
            <a:ext cx="4810812" cy="323619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3025-240C-44B1-AED0-4F77AEC8B4CD}" type="datetimeFigureOut">
              <a:rPr lang="en-IE" smtClean="0"/>
              <a:t>01/07/2019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7C2A8-3574-48AF-9B9F-6538CE887783}" type="slidenum">
              <a:rPr lang="en-IE" smtClean="0"/>
              <a:t>‹#›</a:t>
            </a:fld>
            <a:endParaRPr lang="en-IE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31825" y="1085750"/>
            <a:ext cx="10928350" cy="581025"/>
          </a:xfrm>
        </p:spPr>
        <p:txBody>
          <a:bodyPr tIns="0">
            <a:noAutofit/>
          </a:bodyPr>
          <a:lstStyle>
            <a:lvl1pPr marL="0" indent="0">
              <a:buNone/>
              <a:defRPr sz="33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54610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3025-240C-44B1-AED0-4F77AEC8B4CD}" type="datetimeFigureOut">
              <a:rPr lang="en-IE" smtClean="0"/>
              <a:t>01/07/2019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7C2A8-3574-48AF-9B9F-6538CE887783}" type="slidenum">
              <a:rPr lang="en-IE" smtClean="0"/>
              <a:t>‹#›</a:t>
            </a:fld>
            <a:endParaRPr lang="en-IE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31825" y="1085750"/>
            <a:ext cx="10928350" cy="581025"/>
          </a:xfrm>
        </p:spPr>
        <p:txBody>
          <a:bodyPr tIns="0">
            <a:noAutofit/>
          </a:bodyPr>
          <a:lstStyle>
            <a:lvl1pPr marL="0" indent="0">
              <a:buNone/>
              <a:defRPr sz="33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05678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1596" y="577850"/>
            <a:ext cx="4911365" cy="507900"/>
          </a:xfrm>
        </p:spPr>
        <p:txBody>
          <a:bodyPr/>
          <a:lstStyle/>
          <a:p>
            <a:r>
              <a:rPr lang="en-US" dirty="0"/>
              <a:t>Click to edit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1596" y="1913642"/>
            <a:ext cx="4911365" cy="406295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3025-240C-44B1-AED0-4F77AEC8B4CD}" type="datetimeFigureOut">
              <a:rPr lang="en-IE" smtClean="0"/>
              <a:t>01/07/2019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7C2A8-3574-48AF-9B9F-6538CE887783}" type="slidenum">
              <a:rPr lang="en-IE" smtClean="0"/>
              <a:t>‹#›</a:t>
            </a:fld>
            <a:endParaRPr lang="en-IE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651396" y="577851"/>
            <a:ext cx="4908779" cy="5398744"/>
          </a:xfrm>
        </p:spPr>
        <p:txBody>
          <a:bodyPr/>
          <a:lstStyle/>
          <a:p>
            <a:endParaRPr lang="en-IE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2" t="16649" r="11982" b="16649"/>
          <a:stretch/>
        </p:blipFill>
        <p:spPr>
          <a:xfrm>
            <a:off x="11010807" y="5993607"/>
            <a:ext cx="938306" cy="61824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" name="Straight Connector 11"/>
          <p:cNvCxnSpPr/>
          <p:nvPr userDrawn="1"/>
        </p:nvCxnSpPr>
        <p:spPr>
          <a:xfrm>
            <a:off x="631596" y="466725"/>
            <a:ext cx="4911365" cy="0"/>
          </a:xfrm>
          <a:prstGeom prst="line">
            <a:avLst/>
          </a:prstGeom>
          <a:ln w="254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31825" y="1085750"/>
            <a:ext cx="4911136" cy="581025"/>
          </a:xfrm>
        </p:spPr>
        <p:txBody>
          <a:bodyPr tIns="0">
            <a:noAutofit/>
          </a:bodyPr>
          <a:lstStyle>
            <a:lvl1pPr marL="0" indent="0">
              <a:buNone/>
              <a:defRPr sz="33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96188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3025-240C-44B1-AED0-4F77AEC8B4CD}" type="datetimeFigureOut">
              <a:rPr lang="en-IE" smtClean="0"/>
              <a:t>01/07/2019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7C2A8-3574-48AF-9B9F-6538CE88778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21117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 userDrawn="1"/>
        </p:nvSpPr>
        <p:spPr bwMode="auto">
          <a:xfrm>
            <a:off x="-1588" y="0"/>
            <a:ext cx="9312275" cy="6858000"/>
          </a:xfrm>
          <a:custGeom>
            <a:avLst/>
            <a:gdLst>
              <a:gd name="T0" fmla="*/ 0 w 5867"/>
              <a:gd name="T1" fmla="*/ 0 h 4320"/>
              <a:gd name="T2" fmla="*/ 0 w 5867"/>
              <a:gd name="T3" fmla="*/ 4320 h 4320"/>
              <a:gd name="T4" fmla="*/ 3187 w 5867"/>
              <a:gd name="T5" fmla="*/ 4320 h 4320"/>
              <a:gd name="T6" fmla="*/ 4630 w 5867"/>
              <a:gd name="T7" fmla="*/ 3063 h 4320"/>
              <a:gd name="T8" fmla="*/ 5669 w 5867"/>
              <a:gd name="T9" fmla="*/ 1003 h 4320"/>
              <a:gd name="T10" fmla="*/ 5867 w 5867"/>
              <a:gd name="T11" fmla="*/ 0 h 4320"/>
              <a:gd name="T12" fmla="*/ 0 w 5867"/>
              <a:gd name="T13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867" h="4320">
                <a:moveTo>
                  <a:pt x="0" y="0"/>
                </a:moveTo>
                <a:cubicBezTo>
                  <a:pt x="0" y="4320"/>
                  <a:pt x="0" y="4320"/>
                  <a:pt x="0" y="4320"/>
                </a:cubicBezTo>
                <a:cubicBezTo>
                  <a:pt x="3187" y="4320"/>
                  <a:pt x="3187" y="4320"/>
                  <a:pt x="3187" y="4320"/>
                </a:cubicBezTo>
                <a:cubicBezTo>
                  <a:pt x="3717" y="3993"/>
                  <a:pt x="4197" y="3574"/>
                  <a:pt x="4630" y="3063"/>
                </a:cubicBezTo>
                <a:cubicBezTo>
                  <a:pt x="5097" y="2509"/>
                  <a:pt x="5447" y="1824"/>
                  <a:pt x="5669" y="1003"/>
                </a:cubicBezTo>
                <a:cubicBezTo>
                  <a:pt x="5752" y="692"/>
                  <a:pt x="5818" y="357"/>
                  <a:pt x="586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1596" y="436563"/>
            <a:ext cx="6416904" cy="1957846"/>
          </a:xfrm>
        </p:spPr>
        <p:txBody>
          <a:bodyPr anchor="b">
            <a:noAutofit/>
          </a:bodyPr>
          <a:lstStyle>
            <a:lvl1pPr algn="l">
              <a:lnSpc>
                <a:spcPct val="85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1596" y="2349499"/>
            <a:ext cx="6416904" cy="1847851"/>
          </a:xfrm>
        </p:spPr>
        <p:txBody>
          <a:bodyPr>
            <a:noAutofit/>
          </a:bodyPr>
          <a:lstStyle>
            <a:lvl1pPr marL="0" indent="0" algn="l">
              <a:lnSpc>
                <a:spcPct val="85000"/>
              </a:lnSpc>
              <a:buNone/>
              <a:defRPr sz="4400" b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1825" y="4458877"/>
            <a:ext cx="5064125" cy="1228725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9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900" b="1"/>
            </a:lvl3pPr>
            <a:lvl4pPr marL="1371600" indent="0">
              <a:buNone/>
              <a:defRPr sz="1900" b="1"/>
            </a:lvl4pPr>
            <a:lvl5pPr marL="1828800" indent="0">
              <a:buNone/>
              <a:defRPr sz="19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344" y="2453377"/>
            <a:ext cx="707495" cy="70749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406" y="5809669"/>
            <a:ext cx="1685049" cy="51040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18" t="13101" r="12318" b="13101"/>
          <a:stretch/>
        </p:blipFill>
        <p:spPr>
          <a:xfrm>
            <a:off x="10656094" y="5405970"/>
            <a:ext cx="1100138" cy="9423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6830" y="4574337"/>
            <a:ext cx="1181101" cy="4224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7587" y="4424503"/>
            <a:ext cx="573011" cy="6308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0191" y="3652548"/>
            <a:ext cx="1485903" cy="3031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4" r="7089"/>
          <a:stretch/>
        </p:blipFill>
        <p:spPr>
          <a:xfrm>
            <a:off x="11160919" y="3553276"/>
            <a:ext cx="619679" cy="45013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96" y="6232845"/>
            <a:ext cx="1677600" cy="11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277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1595" y="1904999"/>
            <a:ext cx="9115719" cy="42719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3025-240C-44B1-AED0-4F77AEC8B4CD}" type="datetimeFigureOut">
              <a:rPr lang="en-IE" smtClean="0"/>
              <a:t>01/07/2019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7C2A8-3574-48AF-9B9F-6538CE88778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594105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3025-240C-44B1-AED0-4F77AEC8B4CD}" type="datetimeFigureOut">
              <a:rPr lang="en-IE" smtClean="0"/>
              <a:t>01/07/2019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7C2A8-3574-48AF-9B9F-6538CE88778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454698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3025-240C-44B1-AED0-4F77AEC8B4CD}" type="datetimeFigureOut">
              <a:rPr lang="en-IE" smtClean="0"/>
              <a:t>01/07/2019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7C2A8-3574-48AF-9B9F-6538CE88778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58177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blipFill dpi="0" rotWithShape="1">
          <a:blip r:embed="rId2">
            <a:lum/>
          </a:blip>
          <a:srcRect/>
          <a:stretch>
            <a:fillRect l="35000" t="-2000" r="-24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5"/>
          <p:cNvSpPr>
            <a:spLocks/>
          </p:cNvSpPr>
          <p:nvPr userDrawn="1"/>
        </p:nvSpPr>
        <p:spPr bwMode="auto">
          <a:xfrm>
            <a:off x="0" y="0"/>
            <a:ext cx="7029450" cy="6858000"/>
          </a:xfrm>
          <a:custGeom>
            <a:avLst/>
            <a:gdLst>
              <a:gd name="T0" fmla="*/ 0 w 4428"/>
              <a:gd name="T1" fmla="*/ 4320 h 4320"/>
              <a:gd name="T2" fmla="*/ 4150 w 4428"/>
              <a:gd name="T3" fmla="*/ 4320 h 4320"/>
              <a:gd name="T4" fmla="*/ 4428 w 4428"/>
              <a:gd name="T5" fmla="*/ 2715 h 4320"/>
              <a:gd name="T6" fmla="*/ 3271 w 4428"/>
              <a:gd name="T7" fmla="*/ 0 h 4320"/>
              <a:gd name="T8" fmla="*/ 0 w 4428"/>
              <a:gd name="T9" fmla="*/ 0 h 4320"/>
              <a:gd name="T10" fmla="*/ 0 w 4428"/>
              <a:gd name="T11" fmla="*/ 432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28" h="4320">
                <a:moveTo>
                  <a:pt x="0" y="4320"/>
                </a:moveTo>
                <a:cubicBezTo>
                  <a:pt x="4150" y="4320"/>
                  <a:pt x="4150" y="4320"/>
                  <a:pt x="4150" y="4320"/>
                </a:cubicBezTo>
                <a:cubicBezTo>
                  <a:pt x="4333" y="3814"/>
                  <a:pt x="4428" y="3278"/>
                  <a:pt x="4428" y="2715"/>
                </a:cubicBezTo>
                <a:cubicBezTo>
                  <a:pt x="4428" y="1447"/>
                  <a:pt x="3970" y="524"/>
                  <a:pt x="3271" y="0"/>
                </a:cubicBezTo>
                <a:cubicBezTo>
                  <a:pt x="0" y="0"/>
                  <a:pt x="0" y="0"/>
                  <a:pt x="0" y="0"/>
                </a:cubicBezTo>
                <a:lnTo>
                  <a:pt x="0" y="432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1596" y="1972854"/>
            <a:ext cx="5441544" cy="1401632"/>
          </a:xfrm>
        </p:spPr>
        <p:txBody>
          <a:bodyPr anchor="b">
            <a:noAutofit/>
          </a:bodyPr>
          <a:lstStyle>
            <a:lvl1pPr algn="l">
              <a:lnSpc>
                <a:spcPct val="85000"/>
              </a:lnSpc>
              <a:defRPr sz="3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1596" y="3281951"/>
            <a:ext cx="5441544" cy="1454177"/>
          </a:xfrm>
        </p:spPr>
        <p:txBody>
          <a:bodyPr>
            <a:noAutofit/>
          </a:bodyPr>
          <a:lstStyle>
            <a:lvl1pPr marL="0" indent="0" algn="l">
              <a:lnSpc>
                <a:spcPct val="85000"/>
              </a:lnSpc>
              <a:buNone/>
              <a:defRPr sz="3400" b="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31825" y="5032376"/>
            <a:ext cx="3803015" cy="90169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500" b="1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900" b="1"/>
            </a:lvl3pPr>
            <a:lvl4pPr marL="1371600" indent="0">
              <a:buNone/>
              <a:defRPr sz="1900" b="1"/>
            </a:lvl4pPr>
            <a:lvl5pPr marL="1828800" indent="0">
              <a:buNone/>
              <a:defRPr sz="19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523" y="1125377"/>
            <a:ext cx="2701096" cy="55102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8" t="13367" r="12418" b="13367"/>
          <a:stretch/>
        </p:blipFill>
        <p:spPr>
          <a:xfrm>
            <a:off x="633176" y="433149"/>
            <a:ext cx="1538524" cy="131179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5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2" t="16649" r="11982" b="16649"/>
          <a:stretch/>
        </p:blipFill>
        <p:spPr>
          <a:xfrm>
            <a:off x="11010807" y="5993607"/>
            <a:ext cx="938306" cy="6182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96" y="6232845"/>
            <a:ext cx="1677600" cy="11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11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3025-240C-44B1-AED0-4F77AEC8B4CD}" type="datetimeFigureOut">
              <a:rPr lang="en-IE" smtClean="0"/>
              <a:t>01/07/2019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7C2A8-3574-48AF-9B9F-6538CE88778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00540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1595" y="1904999"/>
            <a:ext cx="9115719" cy="4271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3025-240C-44B1-AED0-4F77AEC8B4CD}" type="datetimeFigureOut">
              <a:rPr lang="en-IE" smtClean="0"/>
              <a:t>01/07/2019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7C2A8-3574-48AF-9B9F-6538CE887783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90255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ivider Slide">
    <p:bg>
      <p:bgPr>
        <a:blipFill dpi="0" rotWithShape="1">
          <a:blip r:embed="rId2">
            <a:lum/>
          </a:blip>
          <a:srcRect/>
          <a:stretch>
            <a:fillRect t="-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48300" cy="453866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501" y="358140"/>
            <a:ext cx="3940404" cy="1765935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501" y="2151063"/>
            <a:ext cx="3940404" cy="1500187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6E3025-240C-44B1-AED0-4F77AEC8B4CD}" type="datetimeFigureOut">
              <a:rPr lang="en-IE" smtClean="0"/>
              <a:pPr/>
              <a:t>01/07/2019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D7C2A8-3574-48AF-9B9F-6538CE887783}" type="slidenum">
              <a:rPr lang="en-IE" smtClean="0"/>
              <a:pPr/>
              <a:t>‹#›</a:t>
            </a:fld>
            <a:endParaRPr lang="en-IE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2" t="16649" r="11982" b="16649"/>
          <a:stretch/>
        </p:blipFill>
        <p:spPr>
          <a:xfrm>
            <a:off x="11010807" y="5993607"/>
            <a:ext cx="938306" cy="6182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491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1_Divider Slide">
    <p:bg>
      <p:bgPr>
        <a:blipFill dpi="0" rotWithShape="1">
          <a:blip r:embed="rId2">
            <a:lum/>
          </a:blip>
          <a:srcRect/>
          <a:stretch>
            <a:fillRect t="-18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43700" y="0"/>
            <a:ext cx="5448300" cy="453866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6801" y="358140"/>
            <a:ext cx="3940404" cy="1765935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86801" y="2151063"/>
            <a:ext cx="3940404" cy="1500187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6E3025-240C-44B1-AED0-4F77AEC8B4CD}" type="datetimeFigureOut">
              <a:rPr lang="en-IE" smtClean="0"/>
              <a:pPr/>
              <a:t>01/07/2019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D7C2A8-3574-48AF-9B9F-6538CE887783}" type="slidenum">
              <a:rPr lang="en-IE" smtClean="0"/>
              <a:pPr/>
              <a:t>‹#›</a:t>
            </a:fld>
            <a:endParaRPr lang="en-IE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2" t="16649" r="11982" b="16649"/>
          <a:stretch/>
        </p:blipFill>
        <p:spPr>
          <a:xfrm>
            <a:off x="11010807" y="5993607"/>
            <a:ext cx="938306" cy="6182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3839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ivider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/>
          <p:cNvSpPr>
            <a:spLocks/>
          </p:cNvSpPr>
          <p:nvPr userDrawn="1"/>
        </p:nvSpPr>
        <p:spPr bwMode="auto">
          <a:xfrm flipV="1">
            <a:off x="0" y="1693863"/>
            <a:ext cx="6199188" cy="5162550"/>
          </a:xfrm>
          <a:custGeom>
            <a:avLst/>
            <a:gdLst>
              <a:gd name="T0" fmla="*/ 2730 w 3430"/>
              <a:gd name="T1" fmla="*/ 2244 h 2856"/>
              <a:gd name="T2" fmla="*/ 3430 w 3430"/>
              <a:gd name="T3" fmla="*/ 578 h 2856"/>
              <a:gd name="T4" fmla="*/ 3370 w 3430"/>
              <a:gd name="T5" fmla="*/ 0 h 2856"/>
              <a:gd name="T6" fmla="*/ 0 w 3430"/>
              <a:gd name="T7" fmla="*/ 0 h 2856"/>
              <a:gd name="T8" fmla="*/ 0 w 3430"/>
              <a:gd name="T9" fmla="*/ 2664 h 2856"/>
              <a:gd name="T10" fmla="*/ 1029 w 3430"/>
              <a:gd name="T11" fmla="*/ 2856 h 2856"/>
              <a:gd name="T12" fmla="*/ 2730 w 3430"/>
              <a:gd name="T13" fmla="*/ 2244 h 2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430" h="2856">
                <a:moveTo>
                  <a:pt x="2730" y="2244"/>
                </a:moveTo>
                <a:cubicBezTo>
                  <a:pt x="3196" y="1836"/>
                  <a:pt x="3430" y="1281"/>
                  <a:pt x="3430" y="578"/>
                </a:cubicBezTo>
                <a:cubicBezTo>
                  <a:pt x="3430" y="373"/>
                  <a:pt x="3410" y="181"/>
                  <a:pt x="337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664"/>
                  <a:pt x="0" y="2664"/>
                  <a:pt x="0" y="2664"/>
                </a:cubicBezTo>
                <a:cubicBezTo>
                  <a:pt x="311" y="2792"/>
                  <a:pt x="654" y="2856"/>
                  <a:pt x="1029" y="2856"/>
                </a:cubicBezTo>
                <a:cubicBezTo>
                  <a:pt x="1699" y="2856"/>
                  <a:pt x="2266" y="2652"/>
                  <a:pt x="2730" y="224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596" y="3285784"/>
            <a:ext cx="3940404" cy="1765935"/>
          </a:xfrm>
        </p:spPr>
        <p:txBody>
          <a:bodyPr anchor="ctr" anchorCtr="0">
            <a:noAutofit/>
          </a:bodyPr>
          <a:lstStyle>
            <a:lvl1pPr>
              <a:lnSpc>
                <a:spcPct val="85000"/>
              </a:lnSpc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A6E3025-240C-44B1-AED0-4F77AEC8B4CD}" type="datetimeFigureOut">
              <a:rPr lang="en-IE" smtClean="0"/>
              <a:pPr/>
              <a:t>01/07/2019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199188" y="6299789"/>
            <a:ext cx="446881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6D7C2A8-3574-48AF-9B9F-6538CE887783}" type="slidenum">
              <a:rPr lang="en-IE" smtClean="0"/>
              <a:pPr/>
              <a:t>‹#›</a:t>
            </a:fld>
            <a:endParaRPr lang="en-IE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2" t="16649" r="11982" b="16649"/>
          <a:stretch/>
        </p:blipFill>
        <p:spPr>
          <a:xfrm>
            <a:off x="11010807" y="5993607"/>
            <a:ext cx="938306" cy="6182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611" y="667297"/>
            <a:ext cx="5029200" cy="15874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7670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1596" y="577850"/>
            <a:ext cx="10928808" cy="1112838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/>
          <a:p>
            <a:r>
              <a:rPr lang="en-US" dirty="0"/>
              <a:t>Project objectives 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1596" y="1904999"/>
            <a:ext cx="7521804" cy="4271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Bullet Tier 1: </a:t>
            </a:r>
            <a:r>
              <a:rPr lang="en-US" dirty="0" err="1"/>
              <a:t>Lorum</a:t>
            </a:r>
            <a:r>
              <a:rPr lang="en-US" dirty="0"/>
              <a:t> Ipsum </a:t>
            </a:r>
            <a:r>
              <a:rPr lang="en-US" dirty="0" err="1"/>
              <a:t>lluptatem</a:t>
            </a:r>
            <a:r>
              <a:rPr lang="en-US" dirty="0"/>
              <a:t> qui </a:t>
            </a:r>
            <a:r>
              <a:rPr lang="en-US" dirty="0" err="1"/>
              <a:t>rectas</a:t>
            </a:r>
            <a:r>
              <a:rPr lang="en-US" dirty="0"/>
              <a:t> event, </a:t>
            </a:r>
            <a:r>
              <a:rPr lang="en-US" dirty="0" err="1"/>
              <a:t>conseni</a:t>
            </a:r>
            <a:r>
              <a:rPr lang="en-US" dirty="0"/>
              <a:t> </a:t>
            </a:r>
            <a:r>
              <a:rPr lang="en-US" dirty="0" err="1"/>
              <a:t>maximi</a:t>
            </a:r>
            <a:r>
              <a:rPr lang="en-US" dirty="0"/>
              <a:t>, quo </a:t>
            </a:r>
            <a:r>
              <a:rPr lang="en-US" dirty="0" err="1"/>
              <a:t>iur</a:t>
            </a:r>
            <a:r>
              <a:rPr lang="en-US" dirty="0"/>
              <a:t> </a:t>
            </a:r>
            <a:r>
              <a:rPr lang="en-US" dirty="0" err="1"/>
              <a:t>suntionse</a:t>
            </a:r>
            <a:r>
              <a:rPr lang="en-US" dirty="0"/>
              <a:t> </a:t>
            </a:r>
            <a:r>
              <a:rPr lang="en-US" dirty="0" err="1"/>
              <a:t>pos</a:t>
            </a:r>
            <a:r>
              <a:rPr lang="en-US" dirty="0"/>
              <a:t> estrum,</a:t>
            </a:r>
          </a:p>
          <a:p>
            <a:pPr lvl="0"/>
            <a:r>
              <a:rPr lang="en-US" dirty="0"/>
              <a:t>Bullet Tier 1: </a:t>
            </a:r>
            <a:r>
              <a:rPr lang="en-US" dirty="0" err="1"/>
              <a:t>Lorum</a:t>
            </a:r>
            <a:r>
              <a:rPr lang="en-US" dirty="0"/>
              <a:t> Ipsum </a:t>
            </a:r>
            <a:r>
              <a:rPr lang="en-US" dirty="0" err="1"/>
              <a:t>lluptatem</a:t>
            </a:r>
            <a:r>
              <a:rPr lang="en-US" dirty="0"/>
              <a:t> qui </a:t>
            </a:r>
            <a:r>
              <a:rPr lang="en-US" dirty="0" err="1"/>
              <a:t>rectas</a:t>
            </a:r>
            <a:r>
              <a:rPr lang="en-US" dirty="0"/>
              <a:t> event, </a:t>
            </a:r>
            <a:r>
              <a:rPr lang="en-US" dirty="0" err="1"/>
              <a:t>conseni</a:t>
            </a:r>
            <a:r>
              <a:rPr lang="en-US" dirty="0"/>
              <a:t> </a:t>
            </a:r>
            <a:r>
              <a:rPr lang="en-US" dirty="0" err="1"/>
              <a:t>maximi</a:t>
            </a:r>
            <a:r>
              <a:rPr lang="en-US" dirty="0"/>
              <a:t>, quo </a:t>
            </a:r>
            <a:r>
              <a:rPr lang="en-US" dirty="0" err="1"/>
              <a:t>iur</a:t>
            </a:r>
            <a:r>
              <a:rPr lang="en-US" dirty="0"/>
              <a:t> </a:t>
            </a:r>
            <a:r>
              <a:rPr lang="en-US" dirty="0" err="1"/>
              <a:t>suntionse</a:t>
            </a:r>
            <a:r>
              <a:rPr lang="en-US" dirty="0"/>
              <a:t> </a:t>
            </a:r>
            <a:r>
              <a:rPr lang="en-US" dirty="0" err="1"/>
              <a:t>pos</a:t>
            </a:r>
            <a:r>
              <a:rPr lang="en-US" dirty="0"/>
              <a:t> estrum,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1596" y="6299789"/>
            <a:ext cx="141402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>
                <a:solidFill>
                  <a:schemeClr val="accent2"/>
                </a:solidFill>
              </a:defRPr>
            </a:lvl1pPr>
          </a:lstStyle>
          <a:p>
            <a:fld id="{2A6E3025-240C-44B1-AED0-4F77AEC8B4CD}" type="datetimeFigureOut">
              <a:rPr lang="en-IE" smtClean="0"/>
              <a:pPr/>
              <a:t>01/07/2019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45616" y="6299789"/>
            <a:ext cx="77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299789"/>
            <a:ext cx="6315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66D7C2A8-3574-48AF-9B9F-6538CE887783}" type="slidenum">
              <a:rPr lang="en-IE" smtClean="0"/>
              <a:pPr/>
              <a:t>‹#›</a:t>
            </a:fld>
            <a:endParaRPr lang="en-IE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2" t="16649" r="11982" b="16649"/>
          <a:stretch/>
        </p:blipFill>
        <p:spPr>
          <a:xfrm>
            <a:off x="11010807" y="5993607"/>
            <a:ext cx="938306" cy="61824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" name="Straight Connector 9"/>
          <p:cNvCxnSpPr/>
          <p:nvPr userDrawn="1"/>
        </p:nvCxnSpPr>
        <p:spPr>
          <a:xfrm>
            <a:off x="631596" y="466725"/>
            <a:ext cx="10928808" cy="0"/>
          </a:xfrm>
          <a:prstGeom prst="line">
            <a:avLst/>
          </a:prstGeom>
          <a:ln w="254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1886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50" r:id="rId5"/>
    <p:sldLayoutId id="2147483673" r:id="rId6"/>
    <p:sldLayoutId id="2147483651" r:id="rId7"/>
    <p:sldLayoutId id="2147483664" r:id="rId8"/>
    <p:sldLayoutId id="2147483665" r:id="rId9"/>
    <p:sldLayoutId id="2147483671" r:id="rId10"/>
    <p:sldLayoutId id="2147483652" r:id="rId11"/>
    <p:sldLayoutId id="2147483653" r:id="rId12"/>
    <p:sldLayoutId id="2147483654" r:id="rId13"/>
    <p:sldLayoutId id="2147483655" r:id="rId14"/>
    <p:sldLayoutId id="2147483669" r:id="rId15"/>
    <p:sldLayoutId id="2147483666" r:id="rId16"/>
    <p:sldLayoutId id="2147483667" r:id="rId17"/>
    <p:sldLayoutId id="2147483668" r:id="rId18"/>
    <p:sldLayoutId id="2147483670" r:id="rId19"/>
    <p:sldLayoutId id="2147483672" r:id="rId20"/>
    <p:sldLayoutId id="2147483674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accent2"/>
        </a:buClr>
        <a:buFont typeface="Arial" panose="020B0604020202020204" pitchFamily="34" charset="0"/>
        <a:buChar char="•"/>
        <a:defRPr sz="1900" kern="1200">
          <a:solidFill>
            <a:schemeClr val="tx2"/>
          </a:solidFill>
          <a:latin typeface="+mn-lt"/>
          <a:ea typeface="+mn-ea"/>
          <a:cs typeface="+mn-cs"/>
        </a:defRPr>
      </a:lvl1pPr>
      <a:lvl2pPr marL="442913" indent="-198438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Calibri" panose="020F0502020204030204" pitchFamily="34" charset="0"/>
        <a:buChar char="›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663575" indent="-212725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Calibri" panose="020F0502020204030204" pitchFamily="34" charset="0"/>
        <a:buChar char="»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1596" y="577850"/>
            <a:ext cx="10928808" cy="498475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/>
          <a:p>
            <a:r>
              <a:rPr lang="en-US" dirty="0"/>
              <a:t>Project objectives 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1596" y="1904999"/>
            <a:ext cx="7521804" cy="4271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Bullet Tier 1: </a:t>
            </a:r>
            <a:r>
              <a:rPr lang="en-US" dirty="0" err="1"/>
              <a:t>Lorum</a:t>
            </a:r>
            <a:r>
              <a:rPr lang="en-US" dirty="0"/>
              <a:t> Ipsum </a:t>
            </a:r>
            <a:r>
              <a:rPr lang="en-US" dirty="0" err="1"/>
              <a:t>lluptatem</a:t>
            </a:r>
            <a:r>
              <a:rPr lang="en-US" dirty="0"/>
              <a:t> qui </a:t>
            </a:r>
            <a:r>
              <a:rPr lang="en-US" dirty="0" err="1"/>
              <a:t>rectas</a:t>
            </a:r>
            <a:r>
              <a:rPr lang="en-US" dirty="0"/>
              <a:t> event, </a:t>
            </a:r>
            <a:r>
              <a:rPr lang="en-US" dirty="0" err="1"/>
              <a:t>conseni</a:t>
            </a:r>
            <a:r>
              <a:rPr lang="en-US" dirty="0"/>
              <a:t> </a:t>
            </a:r>
            <a:r>
              <a:rPr lang="en-US" dirty="0" err="1"/>
              <a:t>maximi</a:t>
            </a:r>
            <a:r>
              <a:rPr lang="en-US" dirty="0"/>
              <a:t>, quo </a:t>
            </a:r>
            <a:r>
              <a:rPr lang="en-US" dirty="0" err="1"/>
              <a:t>iur</a:t>
            </a:r>
            <a:r>
              <a:rPr lang="en-US" dirty="0"/>
              <a:t> </a:t>
            </a:r>
            <a:r>
              <a:rPr lang="en-US" dirty="0" err="1"/>
              <a:t>suntionse</a:t>
            </a:r>
            <a:r>
              <a:rPr lang="en-US" dirty="0"/>
              <a:t> </a:t>
            </a:r>
            <a:r>
              <a:rPr lang="en-US" dirty="0" err="1"/>
              <a:t>pos</a:t>
            </a:r>
            <a:r>
              <a:rPr lang="en-US" dirty="0"/>
              <a:t> estrum,</a:t>
            </a:r>
          </a:p>
          <a:p>
            <a:pPr lvl="0"/>
            <a:r>
              <a:rPr lang="en-US" dirty="0"/>
              <a:t>Bullet Tier 1: </a:t>
            </a:r>
            <a:r>
              <a:rPr lang="en-US" dirty="0" err="1"/>
              <a:t>Lorum</a:t>
            </a:r>
            <a:r>
              <a:rPr lang="en-US" dirty="0"/>
              <a:t> Ipsum </a:t>
            </a:r>
            <a:r>
              <a:rPr lang="en-US" dirty="0" err="1"/>
              <a:t>lluptatem</a:t>
            </a:r>
            <a:r>
              <a:rPr lang="en-US" dirty="0"/>
              <a:t> qui </a:t>
            </a:r>
            <a:r>
              <a:rPr lang="en-US" dirty="0" err="1"/>
              <a:t>rectas</a:t>
            </a:r>
            <a:r>
              <a:rPr lang="en-US" dirty="0"/>
              <a:t> event, </a:t>
            </a:r>
            <a:r>
              <a:rPr lang="en-US" dirty="0" err="1"/>
              <a:t>conseni</a:t>
            </a:r>
            <a:r>
              <a:rPr lang="en-US" dirty="0"/>
              <a:t> </a:t>
            </a:r>
            <a:r>
              <a:rPr lang="en-US" dirty="0" err="1"/>
              <a:t>maximi</a:t>
            </a:r>
            <a:r>
              <a:rPr lang="en-US" dirty="0"/>
              <a:t>, quo </a:t>
            </a:r>
            <a:r>
              <a:rPr lang="en-US" dirty="0" err="1"/>
              <a:t>iur</a:t>
            </a:r>
            <a:r>
              <a:rPr lang="en-US" dirty="0"/>
              <a:t> </a:t>
            </a:r>
            <a:r>
              <a:rPr lang="en-US" dirty="0" err="1"/>
              <a:t>suntionse</a:t>
            </a:r>
            <a:r>
              <a:rPr lang="en-US" dirty="0"/>
              <a:t> </a:t>
            </a:r>
            <a:r>
              <a:rPr lang="en-US" dirty="0" err="1"/>
              <a:t>pos</a:t>
            </a:r>
            <a:r>
              <a:rPr lang="en-US" dirty="0"/>
              <a:t> estrum,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1596" y="6299789"/>
            <a:ext cx="141402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>
                <a:solidFill>
                  <a:schemeClr val="accent2"/>
                </a:solidFill>
              </a:defRPr>
            </a:lvl1pPr>
          </a:lstStyle>
          <a:p>
            <a:fld id="{2A6E3025-240C-44B1-AED0-4F77AEC8B4CD}" type="datetimeFigureOut">
              <a:rPr lang="en-IE" smtClean="0"/>
              <a:pPr/>
              <a:t>01/07/2019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45616" y="6299789"/>
            <a:ext cx="77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299789"/>
            <a:ext cx="6315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66D7C2A8-3574-48AF-9B9F-6538CE887783}" type="slidenum">
              <a:rPr lang="en-IE" smtClean="0"/>
              <a:pPr/>
              <a:t>‹#›</a:t>
            </a:fld>
            <a:endParaRPr lang="en-IE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2" t="16649" r="11982" b="16649"/>
          <a:stretch/>
        </p:blipFill>
        <p:spPr>
          <a:xfrm>
            <a:off x="11010807" y="5993607"/>
            <a:ext cx="938306" cy="61824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" name="Straight Connector 9"/>
          <p:cNvCxnSpPr/>
          <p:nvPr userDrawn="1"/>
        </p:nvCxnSpPr>
        <p:spPr>
          <a:xfrm>
            <a:off x="631596" y="466725"/>
            <a:ext cx="10928808" cy="0"/>
          </a:xfrm>
          <a:prstGeom prst="line">
            <a:avLst/>
          </a:prstGeom>
          <a:ln w="254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1211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707" r:id="rId3"/>
    <p:sldLayoutId id="2147483699" r:id="rId4"/>
    <p:sldLayoutId id="2147483700" r:id="rId5"/>
    <p:sldLayoutId id="2147483701" r:id="rId6"/>
    <p:sldLayoutId id="2147483706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accent2"/>
        </a:buClr>
        <a:buFont typeface="Arial" panose="020B0604020202020204" pitchFamily="34" charset="0"/>
        <a:buChar char="•"/>
        <a:defRPr sz="1900" kern="1200">
          <a:solidFill>
            <a:schemeClr val="tx2"/>
          </a:solidFill>
          <a:latin typeface="+mn-lt"/>
          <a:ea typeface="+mn-ea"/>
          <a:cs typeface="+mn-cs"/>
        </a:defRPr>
      </a:lvl1pPr>
      <a:lvl2pPr marL="442913" indent="-198438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Calibri" panose="020F0502020204030204" pitchFamily="34" charset="0"/>
        <a:buChar char="›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663575" indent="-212725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Calibri" panose="020F0502020204030204" pitchFamily="34" charset="0"/>
        <a:buChar char="»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1596" y="577850"/>
            <a:ext cx="9114420" cy="1112838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/>
          <a:p>
            <a:r>
              <a:rPr lang="en-US" dirty="0"/>
              <a:t>Project objectives 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1596" y="1904999"/>
            <a:ext cx="7521804" cy="4271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Bullet Tier 1: </a:t>
            </a:r>
            <a:r>
              <a:rPr lang="en-US" dirty="0" err="1"/>
              <a:t>Lorum</a:t>
            </a:r>
            <a:r>
              <a:rPr lang="en-US" dirty="0"/>
              <a:t> Ipsum </a:t>
            </a:r>
            <a:r>
              <a:rPr lang="en-US" dirty="0" err="1"/>
              <a:t>lluptatem</a:t>
            </a:r>
            <a:r>
              <a:rPr lang="en-US" dirty="0"/>
              <a:t> qui </a:t>
            </a:r>
            <a:r>
              <a:rPr lang="en-US" dirty="0" err="1"/>
              <a:t>rectas</a:t>
            </a:r>
            <a:r>
              <a:rPr lang="en-US" dirty="0"/>
              <a:t> event, </a:t>
            </a:r>
            <a:r>
              <a:rPr lang="en-US" dirty="0" err="1"/>
              <a:t>conseni</a:t>
            </a:r>
            <a:r>
              <a:rPr lang="en-US" dirty="0"/>
              <a:t> </a:t>
            </a:r>
            <a:r>
              <a:rPr lang="en-US" dirty="0" err="1"/>
              <a:t>maximi</a:t>
            </a:r>
            <a:r>
              <a:rPr lang="en-US" dirty="0"/>
              <a:t>, quo </a:t>
            </a:r>
            <a:r>
              <a:rPr lang="en-US" dirty="0" err="1"/>
              <a:t>iur</a:t>
            </a:r>
            <a:r>
              <a:rPr lang="en-US" dirty="0"/>
              <a:t> </a:t>
            </a:r>
            <a:r>
              <a:rPr lang="en-US" dirty="0" err="1"/>
              <a:t>suntionse</a:t>
            </a:r>
            <a:r>
              <a:rPr lang="en-US" dirty="0"/>
              <a:t> </a:t>
            </a:r>
            <a:r>
              <a:rPr lang="en-US" dirty="0" err="1"/>
              <a:t>pos</a:t>
            </a:r>
            <a:r>
              <a:rPr lang="en-US" dirty="0"/>
              <a:t> estrum,</a:t>
            </a:r>
          </a:p>
          <a:p>
            <a:pPr lvl="0"/>
            <a:r>
              <a:rPr lang="en-US" dirty="0"/>
              <a:t>Bullet Tier 1: </a:t>
            </a:r>
            <a:r>
              <a:rPr lang="en-US" dirty="0" err="1"/>
              <a:t>Lorum</a:t>
            </a:r>
            <a:r>
              <a:rPr lang="en-US" dirty="0"/>
              <a:t> Ipsum </a:t>
            </a:r>
            <a:r>
              <a:rPr lang="en-US" dirty="0" err="1"/>
              <a:t>lluptatem</a:t>
            </a:r>
            <a:r>
              <a:rPr lang="en-US" dirty="0"/>
              <a:t> qui </a:t>
            </a:r>
            <a:r>
              <a:rPr lang="en-US" dirty="0" err="1"/>
              <a:t>rectas</a:t>
            </a:r>
            <a:r>
              <a:rPr lang="en-US" dirty="0"/>
              <a:t> event, </a:t>
            </a:r>
            <a:r>
              <a:rPr lang="en-US" dirty="0" err="1"/>
              <a:t>conseni</a:t>
            </a:r>
            <a:r>
              <a:rPr lang="en-US" dirty="0"/>
              <a:t> </a:t>
            </a:r>
            <a:r>
              <a:rPr lang="en-US" dirty="0" err="1"/>
              <a:t>maximi</a:t>
            </a:r>
            <a:r>
              <a:rPr lang="en-US" dirty="0"/>
              <a:t>, quo </a:t>
            </a:r>
            <a:r>
              <a:rPr lang="en-US" dirty="0" err="1"/>
              <a:t>iur</a:t>
            </a:r>
            <a:r>
              <a:rPr lang="en-US" dirty="0"/>
              <a:t> </a:t>
            </a:r>
            <a:r>
              <a:rPr lang="en-US" dirty="0" err="1"/>
              <a:t>suntionse</a:t>
            </a:r>
            <a:r>
              <a:rPr lang="en-US" dirty="0"/>
              <a:t> </a:t>
            </a:r>
            <a:r>
              <a:rPr lang="en-US" dirty="0" err="1"/>
              <a:t>pos</a:t>
            </a:r>
            <a:r>
              <a:rPr lang="en-US" dirty="0"/>
              <a:t> estrum,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1596" y="6299789"/>
            <a:ext cx="141402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>
                <a:solidFill>
                  <a:schemeClr val="accent2"/>
                </a:solidFill>
              </a:defRPr>
            </a:lvl1pPr>
          </a:lstStyle>
          <a:p>
            <a:fld id="{2A6E3025-240C-44B1-AED0-4F77AEC8B4CD}" type="datetimeFigureOut">
              <a:rPr lang="en-IE" smtClean="0"/>
              <a:pPr/>
              <a:t>01/07/2019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45616" y="6299789"/>
            <a:ext cx="77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299789"/>
            <a:ext cx="6315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66D7C2A8-3574-48AF-9B9F-6538CE887783}" type="slidenum">
              <a:rPr lang="en-IE" smtClean="0"/>
              <a:pPr/>
              <a:t>‹#›</a:t>
            </a:fld>
            <a:endParaRPr lang="en-IE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2" t="16649" r="11982" b="16649"/>
          <a:stretch/>
        </p:blipFill>
        <p:spPr>
          <a:xfrm>
            <a:off x="11010807" y="5993607"/>
            <a:ext cx="938306" cy="61824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" name="Straight Connector 9"/>
          <p:cNvCxnSpPr/>
          <p:nvPr userDrawn="1"/>
        </p:nvCxnSpPr>
        <p:spPr>
          <a:xfrm>
            <a:off x="631596" y="466725"/>
            <a:ext cx="9114420" cy="0"/>
          </a:xfrm>
          <a:prstGeom prst="line">
            <a:avLst/>
          </a:prstGeom>
          <a:ln w="254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 12"/>
          <p:cNvSpPr/>
          <p:nvPr userDrawn="1"/>
        </p:nvSpPr>
        <p:spPr>
          <a:xfrm>
            <a:off x="11201400" y="1805815"/>
            <a:ext cx="990601" cy="2655820"/>
          </a:xfrm>
          <a:custGeom>
            <a:avLst/>
            <a:gdLst>
              <a:gd name="connsiteX0" fmla="*/ 990601 w 990601"/>
              <a:gd name="connsiteY0" fmla="*/ 0 h 2655820"/>
              <a:gd name="connsiteX1" fmla="*/ 990601 w 990601"/>
              <a:gd name="connsiteY1" fmla="*/ 2655820 h 2655820"/>
              <a:gd name="connsiteX2" fmla="*/ 973767 w 990601"/>
              <a:gd name="connsiteY2" fmla="*/ 2651491 h 2655820"/>
              <a:gd name="connsiteX3" fmla="*/ 0 w 990601"/>
              <a:gd name="connsiteY3" fmla="*/ 1327910 h 2655820"/>
              <a:gd name="connsiteX4" fmla="*/ 973767 w 990601"/>
              <a:gd name="connsiteY4" fmla="*/ 4329 h 2655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0601" h="2655820">
                <a:moveTo>
                  <a:pt x="990601" y="0"/>
                </a:moveTo>
                <a:lnTo>
                  <a:pt x="990601" y="2655820"/>
                </a:lnTo>
                <a:lnTo>
                  <a:pt x="973767" y="2651491"/>
                </a:lnTo>
                <a:cubicBezTo>
                  <a:pt x="409616" y="2476022"/>
                  <a:pt x="0" y="1949802"/>
                  <a:pt x="0" y="1327910"/>
                </a:cubicBezTo>
                <a:cubicBezTo>
                  <a:pt x="0" y="706019"/>
                  <a:pt x="409616" y="179798"/>
                  <a:pt x="973767" y="432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" name="Freeform 14"/>
          <p:cNvSpPr/>
          <p:nvPr userDrawn="1"/>
        </p:nvSpPr>
        <p:spPr>
          <a:xfrm>
            <a:off x="10126646" y="0"/>
            <a:ext cx="2065355" cy="1455902"/>
          </a:xfrm>
          <a:custGeom>
            <a:avLst/>
            <a:gdLst>
              <a:gd name="connsiteX0" fmla="*/ 2373 w 2065355"/>
              <a:gd name="connsiteY0" fmla="*/ 0 h 1455902"/>
              <a:gd name="connsiteX1" fmla="*/ 2065355 w 2065355"/>
              <a:gd name="connsiteY1" fmla="*/ 0 h 1455902"/>
              <a:gd name="connsiteX2" fmla="*/ 2065355 w 2065355"/>
              <a:gd name="connsiteY2" fmla="*/ 1293143 h 1455902"/>
              <a:gd name="connsiteX3" fmla="*/ 1957328 w 2065355"/>
              <a:gd name="connsiteY3" fmla="*/ 1345183 h 1455902"/>
              <a:gd name="connsiteX4" fmla="*/ 1408915 w 2065355"/>
              <a:gd name="connsiteY4" fmla="*/ 1455902 h 1455902"/>
              <a:gd name="connsiteX5" fmla="*/ 0 w 2065355"/>
              <a:gd name="connsiteY5" fmla="*/ 46987 h 1455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65355" h="1455902">
                <a:moveTo>
                  <a:pt x="2373" y="0"/>
                </a:moveTo>
                <a:lnTo>
                  <a:pt x="2065355" y="0"/>
                </a:lnTo>
                <a:lnTo>
                  <a:pt x="2065355" y="1293143"/>
                </a:lnTo>
                <a:lnTo>
                  <a:pt x="1957328" y="1345183"/>
                </a:lnTo>
                <a:cubicBezTo>
                  <a:pt x="1788768" y="1416478"/>
                  <a:pt x="1603446" y="1455902"/>
                  <a:pt x="1408915" y="1455902"/>
                </a:cubicBezTo>
                <a:cubicBezTo>
                  <a:pt x="630793" y="1455902"/>
                  <a:pt x="0" y="825109"/>
                  <a:pt x="0" y="4698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78338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7" r:id="rId3"/>
    <p:sldLayoutId id="2147483688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accent2"/>
        </a:buClr>
        <a:buFont typeface="Arial" panose="020B0604020202020204" pitchFamily="34" charset="0"/>
        <a:buChar char="•"/>
        <a:defRPr sz="1900" kern="1200">
          <a:solidFill>
            <a:schemeClr val="tx2"/>
          </a:solidFill>
          <a:latin typeface="+mn-lt"/>
          <a:ea typeface="+mn-ea"/>
          <a:cs typeface="+mn-cs"/>
        </a:defRPr>
      </a:lvl1pPr>
      <a:lvl2pPr marL="442913" indent="-198438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Calibri" panose="020F0502020204030204" pitchFamily="34" charset="0"/>
        <a:buChar char="›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663575" indent="-212725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Calibri" panose="020F0502020204030204" pitchFamily="34" charset="0"/>
        <a:buChar char="»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susannah.hurd@ghvisions.co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1596" y="1362839"/>
            <a:ext cx="7640208" cy="2111882"/>
          </a:xfrm>
        </p:spPr>
        <p:txBody>
          <a:bodyPr anchor="ctr"/>
          <a:lstStyle/>
          <a:p>
            <a:pPr>
              <a:spcAft>
                <a:spcPts val="1200"/>
              </a:spcAft>
            </a:pPr>
            <a:r>
              <a:rPr lang="en-US" sz="4800" dirty="0"/>
              <a:t>Global Financing Facility (GFF) </a:t>
            </a:r>
            <a:br>
              <a:rPr lang="en-US" sz="4800" dirty="0"/>
            </a:br>
            <a:r>
              <a:rPr lang="en-US" sz="4800" dirty="0"/>
              <a:t>CSO Accountability Efforts </a:t>
            </a:r>
            <a:endParaRPr lang="en-IE" sz="36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1596" y="4160075"/>
            <a:ext cx="5064354" cy="385763"/>
          </a:xfrm>
        </p:spPr>
        <p:txBody>
          <a:bodyPr/>
          <a:lstStyle/>
          <a:p>
            <a:r>
              <a:rPr lang="en-US" sz="2200" dirty="0">
                <a:latin typeface="+mj-lt"/>
              </a:rPr>
              <a:t>MAY 30, 2018</a:t>
            </a: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803564" y="4483833"/>
            <a:ext cx="6370959" cy="1563688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42913" indent="-1984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Calibri" panose="020F0502020204030204" pitchFamily="34" charset="0"/>
              <a:buChar char="›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63575" indent="-2127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Calibri" panose="020F0502020204030204" pitchFamily="34" charset="0"/>
              <a:buChar char="»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100" dirty="0">
                <a:solidFill>
                  <a:schemeClr val="tx1"/>
                </a:solidFill>
                <a:latin typeface="+mj-lt"/>
              </a:rPr>
              <a:t>Angela Mutunga, </a:t>
            </a:r>
            <a:r>
              <a:rPr lang="en-US" sz="2100" dirty="0" err="1">
                <a:solidFill>
                  <a:schemeClr val="tx1"/>
                </a:solidFill>
                <a:latin typeface="+mj-lt"/>
              </a:rPr>
              <a:t>Jhpiego</a:t>
            </a:r>
            <a:r>
              <a:rPr lang="en-US" sz="2100" dirty="0">
                <a:solidFill>
                  <a:schemeClr val="tx1"/>
                </a:solidFill>
                <a:latin typeface="+mj-lt"/>
              </a:rPr>
              <a:t>/AFP, CSO Representative to the GFF Investors Group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100" dirty="0">
                <a:solidFill>
                  <a:schemeClr val="tx1"/>
                </a:solidFill>
                <a:latin typeface="+mj-lt"/>
              </a:rPr>
              <a:t>Suzanna Dennis, PAI, CSO Coordinating Group member/Founder</a:t>
            </a:r>
          </a:p>
        </p:txBody>
      </p:sp>
    </p:spTree>
    <p:extLst>
      <p:ext uri="{BB962C8B-B14F-4D97-AF65-F5344CB8AC3E}">
        <p14:creationId xmlns:p14="http://schemas.microsoft.com/office/powerpoint/2010/main" val="471612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596" y="577849"/>
            <a:ext cx="6045930" cy="5510129"/>
          </a:xfrm>
        </p:spPr>
        <p:txBody>
          <a:bodyPr anchor="b">
            <a:noAutofit/>
          </a:bodyPr>
          <a:lstStyle/>
          <a:p>
            <a:br>
              <a:rPr lang="en-US" sz="6000" dirty="0">
                <a:latin typeface="+mn-lt"/>
              </a:rPr>
            </a:br>
            <a:br>
              <a:rPr lang="en-US" sz="6000" dirty="0">
                <a:latin typeface="+mn-lt"/>
              </a:rPr>
            </a:br>
            <a:r>
              <a:rPr lang="en-US" sz="2800" dirty="0">
                <a:latin typeface="+mn-lt"/>
              </a:rPr>
              <a:t>Outline</a:t>
            </a:r>
            <a:br>
              <a:rPr lang="en-US" sz="2800" dirty="0">
                <a:latin typeface="+mn-lt"/>
              </a:rPr>
            </a:br>
            <a:br>
              <a:rPr lang="en-US" sz="2800" dirty="0">
                <a:latin typeface="+mn-lt"/>
              </a:rPr>
            </a:br>
            <a:r>
              <a:rPr lang="en-US" sz="2800" dirty="0">
                <a:latin typeface="+mn-lt"/>
              </a:rPr>
              <a:t>GFF CSO structures</a:t>
            </a:r>
            <a:br>
              <a:rPr lang="en-US" sz="2800" dirty="0">
                <a:latin typeface="+mn-lt"/>
              </a:rPr>
            </a:br>
            <a:br>
              <a:rPr lang="en-US" sz="2800" dirty="0">
                <a:latin typeface="+mn-lt"/>
              </a:rPr>
            </a:br>
            <a:r>
              <a:rPr lang="en-US" sz="2800" dirty="0">
                <a:latin typeface="+mn-lt"/>
              </a:rPr>
              <a:t>GFF CSO led accountability overview</a:t>
            </a:r>
            <a:br>
              <a:rPr lang="en-US" sz="2800" dirty="0">
                <a:latin typeface="+mn-lt"/>
              </a:rPr>
            </a:br>
            <a:br>
              <a:rPr lang="en-US" sz="2800" dirty="0">
                <a:latin typeface="+mn-lt"/>
              </a:rPr>
            </a:br>
            <a:r>
              <a:rPr lang="en-US" sz="2800" dirty="0">
                <a:latin typeface="+mn-lt"/>
              </a:rPr>
              <a:t>Kenya case study in brief</a:t>
            </a:r>
            <a:br>
              <a:rPr lang="en-US" sz="2800" dirty="0">
                <a:latin typeface="+mn-lt"/>
              </a:rPr>
            </a:br>
            <a:br>
              <a:rPr lang="en-US" sz="2800" dirty="0">
                <a:latin typeface="+mn-lt"/>
              </a:rPr>
            </a:br>
            <a:r>
              <a:rPr lang="en-US" sz="2800" dirty="0">
                <a:latin typeface="+mn-lt"/>
              </a:rPr>
              <a:t>Opportunities for FP2020 under the GFF architecture</a:t>
            </a:r>
            <a:br>
              <a:rPr lang="en-US" sz="6000" dirty="0">
                <a:latin typeface="+mn-lt"/>
              </a:rPr>
            </a:br>
            <a:endParaRPr lang="en-US" sz="6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1534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2BD9E-88C7-7F45-B7A0-CB0698FF5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457259"/>
            <a:ext cx="10954043" cy="710359"/>
          </a:xfrm>
        </p:spPr>
        <p:txBody>
          <a:bodyPr anchor="b"/>
          <a:lstStyle/>
          <a:p>
            <a:r>
              <a:rPr lang="en-US" sz="3600" dirty="0"/>
              <a:t>CS Coordinating Group Structures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11ECA4-9690-334A-9A33-8EFD1B9C80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436731"/>
            <a:ext cx="10469880" cy="4626444"/>
          </a:xfrm>
        </p:spPr>
        <p:txBody>
          <a:bodyPr>
            <a:normAutofit lnSpcReduction="10000"/>
          </a:bodyPr>
          <a:lstStyle/>
          <a:p>
            <a:pPr marL="114300" indent="0">
              <a:spcBef>
                <a:spcPts val="1128"/>
              </a:spcBef>
              <a:buNone/>
            </a:pPr>
            <a:endParaRPr lang="en-US" sz="2800" b="1" dirty="0"/>
          </a:p>
          <a:p>
            <a:pPr marL="114300" indent="0">
              <a:spcBef>
                <a:spcPts val="1128"/>
              </a:spcBef>
              <a:buNone/>
            </a:pPr>
            <a:r>
              <a:rPr lang="en-US" sz="2800" b="1" dirty="0"/>
              <a:t>CS Coordinating Group: </a:t>
            </a:r>
            <a:r>
              <a:rPr lang="en-US" dirty="0"/>
              <a:t>Ensure meaningful civil society engagement in GFF processes at national and global levels</a:t>
            </a:r>
            <a:endParaRPr lang="en-US" sz="2800" b="1" dirty="0"/>
          </a:p>
          <a:p>
            <a:pPr marL="114300" indent="0">
              <a:spcBef>
                <a:spcPts val="1128"/>
              </a:spcBef>
              <a:buNone/>
            </a:pPr>
            <a:endParaRPr lang="en-US" sz="2800" b="1" dirty="0"/>
          </a:p>
          <a:p>
            <a:pPr marL="114300" indent="0">
              <a:spcBef>
                <a:spcPts val="1128"/>
              </a:spcBef>
              <a:buNone/>
            </a:pPr>
            <a:r>
              <a:rPr lang="en-US" sz="2800" b="1" dirty="0"/>
              <a:t>Working Groups </a:t>
            </a:r>
          </a:p>
          <a:p>
            <a:pPr>
              <a:spcBef>
                <a:spcPts val="1128"/>
              </a:spcBef>
            </a:pPr>
            <a:r>
              <a:rPr lang="en-US" sz="2400" dirty="0">
                <a:solidFill>
                  <a:srgbClr val="FF0000"/>
                </a:solidFill>
              </a:rPr>
              <a:t>Accountability,</a:t>
            </a:r>
            <a:r>
              <a:rPr lang="en-US" sz="2400" dirty="0"/>
              <a:t> Capacity Building/Country Engagement, Resource Mobilization</a:t>
            </a:r>
          </a:p>
          <a:p>
            <a:pPr>
              <a:spcBef>
                <a:spcPts val="1128"/>
              </a:spcBef>
            </a:pPr>
            <a:r>
              <a:rPr lang="en-US" sz="2400" dirty="0"/>
              <a:t>Open to all members of the GFF Civil Society Coordinating Group</a:t>
            </a:r>
          </a:p>
          <a:p>
            <a:pPr>
              <a:spcBef>
                <a:spcPts val="1128"/>
              </a:spcBef>
            </a:pPr>
            <a:r>
              <a:rPr lang="en-US" sz="2400" dirty="0"/>
              <a:t>WGs will include: youth reps, no more than 2 reps from 1 org (global/country), no more than 3 CSOs from the same GFF country</a:t>
            </a:r>
          </a:p>
          <a:p>
            <a:pPr>
              <a:spcBef>
                <a:spcPts val="1128"/>
              </a:spcBef>
            </a:pPr>
            <a:r>
              <a:rPr lang="en-US" sz="2400" dirty="0"/>
              <a:t>Interested? Send statement of interest &amp; commitment to </a:t>
            </a:r>
            <a:r>
              <a:rPr lang="en-US" sz="2400" dirty="0">
                <a:hlinkClick r:id="rId3"/>
              </a:rPr>
              <a:t>susannah.hurd@ghvisions.com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72925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2BD9E-88C7-7F45-B7A0-CB0698FF5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451262"/>
            <a:ext cx="10909465" cy="800763"/>
          </a:xfrm>
        </p:spPr>
        <p:txBody>
          <a:bodyPr anchor="b"/>
          <a:lstStyle/>
          <a:p>
            <a:r>
              <a:rPr lang="en-US" sz="3600" dirty="0"/>
              <a:t>Overview of GFF CSO Led Accountability work 1/2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11ECA4-9690-334A-9A33-8EFD1B9C80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35114"/>
            <a:ext cx="10469880" cy="4831079"/>
          </a:xfrm>
        </p:spPr>
        <p:txBody>
          <a:bodyPr/>
          <a:lstStyle/>
          <a:p>
            <a:pPr>
              <a:spcBef>
                <a:spcPts val="1128"/>
              </a:spcBef>
            </a:pPr>
            <a:r>
              <a:rPr lang="en-US" sz="2400" dirty="0"/>
              <a:t>Accountability Task Force with TOR and membership established</a:t>
            </a:r>
          </a:p>
          <a:p>
            <a:pPr>
              <a:spcBef>
                <a:spcPts val="1128"/>
              </a:spcBef>
            </a:pPr>
            <a:r>
              <a:rPr lang="en-US" sz="2400" dirty="0"/>
              <a:t>Country led GFF CSO Coalitions leading the accountability work</a:t>
            </a:r>
          </a:p>
          <a:p>
            <a:pPr>
              <a:spcBef>
                <a:spcPts val="1128"/>
              </a:spcBef>
            </a:pPr>
            <a:r>
              <a:rPr lang="en-US" sz="2400" dirty="0"/>
              <a:t>CSO led Country Accountability Score Card</a:t>
            </a:r>
          </a:p>
          <a:p>
            <a:pPr lvl="1">
              <a:spcBef>
                <a:spcPts val="1128"/>
              </a:spcBef>
              <a:buFont typeface="Wingdings" panose="05000000000000000000" pitchFamily="2" charset="2"/>
              <a:buChar char="ü"/>
            </a:pPr>
            <a:r>
              <a:rPr lang="en-US" sz="2300" dirty="0"/>
              <a:t>Guiding template developed led by AHBN</a:t>
            </a:r>
          </a:p>
          <a:p>
            <a:pPr lvl="1">
              <a:spcBef>
                <a:spcPts val="1128"/>
              </a:spcBef>
              <a:buFont typeface="Wingdings" panose="05000000000000000000" pitchFamily="2" charset="2"/>
              <a:buChar char="ü"/>
            </a:pPr>
            <a:r>
              <a:rPr lang="en-US" sz="2300" dirty="0"/>
              <a:t>Kenya and Nigeria accountability score cards 1</a:t>
            </a:r>
            <a:r>
              <a:rPr lang="en-US" sz="2300" baseline="30000" dirty="0"/>
              <a:t>st</a:t>
            </a:r>
            <a:r>
              <a:rPr lang="en-US" sz="2300" dirty="0"/>
              <a:t> series completed, disseminated and resultant advocacy action plan currently being pursued. Kenya just launched development of series 2 to be completed by 30</a:t>
            </a:r>
            <a:r>
              <a:rPr lang="en-US" sz="2300" baseline="30000" dirty="0"/>
              <a:t>th</a:t>
            </a:r>
            <a:r>
              <a:rPr lang="en-US" sz="2300" dirty="0"/>
              <a:t> June, 2018.</a:t>
            </a:r>
          </a:p>
        </p:txBody>
      </p:sp>
    </p:spTree>
    <p:extLst>
      <p:ext uri="{BB962C8B-B14F-4D97-AF65-F5344CB8AC3E}">
        <p14:creationId xmlns:p14="http://schemas.microsoft.com/office/powerpoint/2010/main" val="16164088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2BD9E-88C7-7F45-B7A0-CB0698FF5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443193"/>
            <a:ext cx="10954043" cy="668156"/>
          </a:xfrm>
        </p:spPr>
        <p:txBody>
          <a:bodyPr anchor="b"/>
          <a:lstStyle/>
          <a:p>
            <a:r>
              <a:rPr lang="en-US" sz="3600" dirty="0"/>
              <a:t>Overview of GFF CSO Led Accountability work 2/2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11ECA4-9690-334A-9A33-8EFD1B9C80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99124"/>
            <a:ext cx="10469880" cy="4831079"/>
          </a:xfrm>
        </p:spPr>
        <p:txBody>
          <a:bodyPr/>
          <a:lstStyle/>
          <a:p>
            <a:pPr marL="114300" indent="0">
              <a:spcBef>
                <a:spcPts val="1128"/>
              </a:spcBef>
              <a:buNone/>
            </a:pPr>
            <a:r>
              <a:rPr lang="en-US" sz="2800" b="1" dirty="0"/>
              <a:t>Small Grants Mechanism for CSOs to address accountability priorities</a:t>
            </a:r>
          </a:p>
          <a:p>
            <a:pPr>
              <a:spcBef>
                <a:spcPts val="1128"/>
              </a:spcBef>
            </a:pPr>
            <a:r>
              <a:rPr lang="en-US" sz="2600" dirty="0"/>
              <a:t>Commitment of PMNCH and GFF Secretariat in Nov. 2017 of USD $500K and $300K, respectively, to support CSO engagement in the GFF</a:t>
            </a:r>
          </a:p>
          <a:p>
            <a:pPr>
              <a:spcBef>
                <a:spcPts val="1128"/>
              </a:spcBef>
            </a:pPr>
            <a:r>
              <a:rPr lang="en-US" sz="2600" dirty="0"/>
              <a:t>3 objectives of the Small Grants Mechanism:</a:t>
            </a:r>
          </a:p>
          <a:p>
            <a:pPr marL="785813" lvl="1" indent="-457200">
              <a:buFont typeface="+mj-lt"/>
              <a:buAutoNum type="arabicPeriod"/>
            </a:pPr>
            <a:r>
              <a:rPr lang="en-GB" sz="2400" dirty="0"/>
              <a:t>Civil society coalitions are strengthened to build consensus, align priorities, increase/align resources and actions </a:t>
            </a:r>
          </a:p>
          <a:p>
            <a:pPr marL="785813" lvl="1" indent="-457200">
              <a:buFont typeface="+mj-lt"/>
              <a:buAutoNum type="arabicPeriod"/>
            </a:pPr>
            <a:r>
              <a:rPr lang="en-GB" sz="2400" dirty="0">
                <a:solidFill>
                  <a:srgbClr val="FF0000"/>
                </a:solidFill>
              </a:rPr>
              <a:t>Advocacy and accountability activities are implemented across the six priority EWEC themes aimed at achieving national WCAH targets, including mobilization of domestic resources</a:t>
            </a:r>
            <a:endParaRPr lang="en-US" sz="2400" dirty="0">
              <a:solidFill>
                <a:srgbClr val="FF0000"/>
              </a:solidFill>
            </a:endParaRPr>
          </a:p>
          <a:p>
            <a:pPr marL="785813" lvl="1" indent="-457200">
              <a:buFont typeface="+mj-lt"/>
              <a:buAutoNum type="arabicPeriod"/>
            </a:pPr>
            <a:r>
              <a:rPr lang="en-GB" sz="2400" dirty="0"/>
              <a:t>Technical skills of CSO coalitions are built in advocacy, including for domestic resource mobilization, and </a:t>
            </a:r>
            <a:r>
              <a:rPr lang="en-GB" sz="2400" dirty="0">
                <a:solidFill>
                  <a:srgbClr val="FF0000"/>
                </a:solidFill>
              </a:rPr>
              <a:t>accountability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2820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1947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GFF CSO led Accountability :  Kenya brief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317072"/>
            <a:ext cx="10515600" cy="5397627"/>
          </a:xfrm>
        </p:spPr>
        <p:txBody>
          <a:bodyPr>
            <a:normAutofit/>
          </a:bodyPr>
          <a:lstStyle/>
          <a:p>
            <a:r>
              <a:rPr lang="en-US" sz="2400" dirty="0"/>
              <a:t>Pre-implementation of the investment case – series 1</a:t>
            </a:r>
          </a:p>
          <a:p>
            <a:pPr lvl="1"/>
            <a:r>
              <a:rPr lang="en-US" dirty="0"/>
              <a:t>GFF scorecard – focus on processes and developed by the CSOs under HENNET with funding and TA from Health Options Mama Ye program</a:t>
            </a:r>
          </a:p>
          <a:p>
            <a:pPr lvl="2"/>
            <a:r>
              <a:rPr lang="en-US" sz="2400" dirty="0"/>
              <a:t>No functional country platform per the GFF country guidance note.</a:t>
            </a:r>
          </a:p>
          <a:p>
            <a:pPr lvl="2"/>
            <a:r>
              <a:rPr lang="en-US" sz="2400" dirty="0"/>
              <a:t>Engagement with multiple stakeholders including private sector, CSOs erratic.</a:t>
            </a:r>
          </a:p>
          <a:p>
            <a:pPr lvl="2"/>
            <a:r>
              <a:rPr lang="en-US" sz="2400" dirty="0"/>
              <a:t>Development of health financing strategy delayed.</a:t>
            </a:r>
          </a:p>
          <a:p>
            <a:pPr lvl="2"/>
            <a:r>
              <a:rPr lang="en-US" sz="2400" dirty="0"/>
              <a:t>Advocacy currently running</a:t>
            </a:r>
          </a:p>
          <a:p>
            <a:r>
              <a:rPr lang="en-US" sz="2400" dirty="0"/>
              <a:t>Implementation of the investment framework – Series 2. Just started to conclude by June 30</a:t>
            </a:r>
            <a:r>
              <a:rPr lang="en-US" sz="2400" baseline="30000" dirty="0"/>
              <a:t>th</a:t>
            </a:r>
            <a:r>
              <a:rPr lang="en-US" sz="2400" dirty="0"/>
              <a:t> 2018.</a:t>
            </a:r>
          </a:p>
          <a:p>
            <a:pPr lvl="1"/>
            <a:r>
              <a:rPr lang="en-US" dirty="0"/>
              <a:t>Focus shifts to results.</a:t>
            </a:r>
          </a:p>
          <a:p>
            <a:pPr marL="228600" lvl="1" indent="-2286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400" dirty="0"/>
              <a:t>Monitoring GFF IC indicators to be fully integrated with the national Health Sector M&amp;E Framework and DHIS2.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6855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37D2A-14C4-4F43-9EE4-9F95E610A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144379"/>
            <a:ext cx="10954043" cy="1023239"/>
          </a:xfrm>
        </p:spPr>
        <p:txBody>
          <a:bodyPr anchor="b"/>
          <a:lstStyle/>
          <a:p>
            <a:pPr>
              <a:lnSpc>
                <a:spcPct val="100000"/>
              </a:lnSpc>
            </a:pP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Opportunities for FP2020 Partnership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52A51C-03B1-B545-9058-9EB5B38287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17638"/>
            <a:ext cx="10160000" cy="4983162"/>
          </a:xfrm>
        </p:spPr>
        <p:txBody>
          <a:bodyPr/>
          <a:lstStyle/>
          <a:p>
            <a:r>
              <a:rPr lang="en-US" sz="2800" dirty="0"/>
              <a:t>Analyze or support analysis of the countries investment cases to ascertain the FP investment gaps using the FP2020 countries data; synthesize or support the synthesis of advocacy briefs for country CSO’s</a:t>
            </a:r>
          </a:p>
          <a:p>
            <a:r>
              <a:rPr lang="en-US" sz="2800" dirty="0"/>
              <a:t>Partner with the CSO coordinating group to invest in country level CSO capacity building</a:t>
            </a:r>
          </a:p>
          <a:p>
            <a:r>
              <a:rPr lang="en-US" sz="2800" dirty="0"/>
              <a:t>GFF Replenishment –Prepare to pitch FP2020 funding gap for the current 26 GFF countries in the upcoming Oslo meeting. </a:t>
            </a:r>
          </a:p>
          <a:p>
            <a:r>
              <a:rPr lang="en-US" sz="2800" dirty="0"/>
              <a:t>Use the Oslo meeting opportunity to empower the GFF CSO advocacy community with FP2020 agenda – all the current 20 countries will be represented.</a:t>
            </a:r>
          </a:p>
        </p:txBody>
      </p:sp>
    </p:spTree>
    <p:extLst>
      <p:ext uri="{BB962C8B-B14F-4D97-AF65-F5344CB8AC3E}">
        <p14:creationId xmlns:p14="http://schemas.microsoft.com/office/powerpoint/2010/main" val="4128563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596" y="577850"/>
            <a:ext cx="5045304" cy="2601448"/>
          </a:xfrm>
        </p:spPr>
        <p:txBody>
          <a:bodyPr anchor="b">
            <a:noAutofit/>
          </a:bodyPr>
          <a:lstStyle/>
          <a:p>
            <a:r>
              <a:rPr lang="en-US" sz="6000" dirty="0">
                <a:latin typeface="+mn-lt"/>
              </a:rPr>
              <a:t>Q&amp;A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4294967295"/>
          </p:nvPr>
        </p:nvSpPr>
        <p:spPr>
          <a:xfrm>
            <a:off x="631597" y="4008365"/>
            <a:ext cx="4179554" cy="156368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698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09821" y="455346"/>
            <a:ext cx="3866757" cy="157040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dirty="0">
                <a:solidFill>
                  <a:schemeClr val="bg1"/>
                </a:solidFill>
              </a:rPr>
              <a:t>Women and Girls first</a:t>
            </a:r>
          </a:p>
        </p:txBody>
      </p:sp>
    </p:spTree>
    <p:extLst>
      <p:ext uri="{BB962C8B-B14F-4D97-AF65-F5344CB8AC3E}">
        <p14:creationId xmlns:p14="http://schemas.microsoft.com/office/powerpoint/2010/main" val="3785900978"/>
      </p:ext>
    </p:extLst>
  </p:cSld>
  <p:clrMapOvr>
    <a:masterClrMapping/>
  </p:clrMapOvr>
</p:sld>
</file>

<file path=ppt/theme/theme1.xml><?xml version="1.0" encoding="utf-8"?>
<a:theme xmlns:a="http://schemas.openxmlformats.org/drawingml/2006/main" name="Jhpiego Theme">
  <a:themeElements>
    <a:clrScheme name="Jhpiego">
      <a:dk1>
        <a:sysClr val="windowText" lastClr="000000"/>
      </a:dk1>
      <a:lt1>
        <a:sysClr val="window" lastClr="FFFFFF"/>
      </a:lt1>
      <a:dk2>
        <a:srgbClr val="55565A"/>
      </a:dk2>
      <a:lt2>
        <a:srgbClr val="CBD5D4"/>
      </a:lt2>
      <a:accent1>
        <a:srgbClr val="00667D"/>
      </a:accent1>
      <a:accent2>
        <a:srgbClr val="26CAD3"/>
      </a:accent2>
      <a:accent3>
        <a:srgbClr val="6F9395"/>
      </a:accent3>
      <a:accent4>
        <a:srgbClr val="BE0065"/>
      </a:accent4>
      <a:accent5>
        <a:srgbClr val="0087CD"/>
      </a:accent5>
      <a:accent6>
        <a:srgbClr val="00AA88"/>
      </a:accent6>
      <a:hlink>
        <a:srgbClr val="00667D"/>
      </a:hlink>
      <a:folHlink>
        <a:srgbClr val="26CAD3"/>
      </a:folHlink>
    </a:clrScheme>
    <a:fontScheme name="Calibri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hpigeo Template 16-9 FINAL.potx" id="{EB78CDE8-5296-4003-8A0E-985B75917A2C}" vid="{383AE3A0-CC86-4D2A-81CC-05F53AE2A814}"/>
    </a:ext>
  </a:extLst>
</a:theme>
</file>

<file path=ppt/theme/theme2.xml><?xml version="1.0" encoding="utf-8"?>
<a:theme xmlns:a="http://schemas.openxmlformats.org/drawingml/2006/main" name="Theme with Subtitles">
  <a:themeElements>
    <a:clrScheme name="Jhpiego">
      <a:dk1>
        <a:sysClr val="windowText" lastClr="000000"/>
      </a:dk1>
      <a:lt1>
        <a:sysClr val="window" lastClr="FFFFFF"/>
      </a:lt1>
      <a:dk2>
        <a:srgbClr val="55565A"/>
      </a:dk2>
      <a:lt2>
        <a:srgbClr val="CBD5D4"/>
      </a:lt2>
      <a:accent1>
        <a:srgbClr val="00667D"/>
      </a:accent1>
      <a:accent2>
        <a:srgbClr val="26CAD3"/>
      </a:accent2>
      <a:accent3>
        <a:srgbClr val="6F9395"/>
      </a:accent3>
      <a:accent4>
        <a:srgbClr val="00AA88"/>
      </a:accent4>
      <a:accent5>
        <a:srgbClr val="DBC637"/>
      </a:accent5>
      <a:accent6>
        <a:srgbClr val="B19E33"/>
      </a:accent6>
      <a:hlink>
        <a:srgbClr val="00667D"/>
      </a:hlink>
      <a:folHlink>
        <a:srgbClr val="26CAD3"/>
      </a:folHlink>
    </a:clrScheme>
    <a:fontScheme name="Calibri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hpigeo Template 16-9 FINAL.potx" id="{EB78CDE8-5296-4003-8A0E-985B75917A2C}" vid="{3807981C-5BEA-4AF9-9E4A-03D34E977150}"/>
    </a:ext>
  </a:extLst>
</a:theme>
</file>

<file path=ppt/theme/theme3.xml><?xml version="1.0" encoding="utf-8"?>
<a:theme xmlns:a="http://schemas.openxmlformats.org/drawingml/2006/main" name="Jhpiego Theme Option 2">
  <a:themeElements>
    <a:clrScheme name="Jhpiego">
      <a:dk1>
        <a:sysClr val="windowText" lastClr="000000"/>
      </a:dk1>
      <a:lt1>
        <a:sysClr val="window" lastClr="FFFFFF"/>
      </a:lt1>
      <a:dk2>
        <a:srgbClr val="55565A"/>
      </a:dk2>
      <a:lt2>
        <a:srgbClr val="CBD5D4"/>
      </a:lt2>
      <a:accent1>
        <a:srgbClr val="00667D"/>
      </a:accent1>
      <a:accent2>
        <a:srgbClr val="26CAD3"/>
      </a:accent2>
      <a:accent3>
        <a:srgbClr val="6F9395"/>
      </a:accent3>
      <a:accent4>
        <a:srgbClr val="BE0065"/>
      </a:accent4>
      <a:accent5>
        <a:srgbClr val="0087CD"/>
      </a:accent5>
      <a:accent6>
        <a:srgbClr val="00AA88"/>
      </a:accent6>
      <a:hlink>
        <a:srgbClr val="00667D"/>
      </a:hlink>
      <a:folHlink>
        <a:srgbClr val="26CAD3"/>
      </a:folHlink>
    </a:clrScheme>
    <a:fontScheme name="Calibri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hpigeo Template 16-9 FINAL.potx" id="{EB78CDE8-5296-4003-8A0E-985B75917A2C}" vid="{148CBAA8-2528-4EE2-9833-96F1B139709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0FCF5DFEB91A6409522D46C0FC44C3A" ma:contentTypeVersion="0" ma:contentTypeDescription="Create a new document." ma:contentTypeScope="" ma:versionID="0d7d1a946f60f5068447ac547ab963a4">
  <xsd:schema xmlns:xsd="http://www.w3.org/2001/XMLSchema" xmlns:xs="http://www.w3.org/2001/XMLSchema" xmlns:p="http://schemas.microsoft.com/office/2006/metadata/properties" xmlns:ns2="02f2d2da-ffc4-463b-9a1e-6a6e71400308" targetNamespace="http://schemas.microsoft.com/office/2006/metadata/properties" ma:root="true" ma:fieldsID="dddccaa4cae650a96b6800af9e4f0448" ns2:_="">
    <xsd:import namespace="02f2d2da-ffc4-463b-9a1e-6a6e7140030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f2d2da-ffc4-463b-9a1e-6a6e7140030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02f2d2da-ffc4-463b-9a1e-6a6e71400308">7SFV5XJW4RRQ-953-2316</_dlc_DocId>
    <_dlc_DocIdUrl xmlns="02f2d2da-ffc4-463b-9a1e-6a6e71400308">
      <Url>https://my.jhpiego.org/geco/_layouts/DocIdRedir.aspx?ID=7SFV5XJW4RRQ-953-2316</Url>
      <Description>7SFV5XJW4RRQ-953-2316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0A891B35-0406-46E4-9F9D-6B87A621BD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2f2d2da-ffc4-463b-9a1e-6a6e7140030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C093C49-B658-4A52-A002-AA3217047F25}">
  <ds:schemaRefs>
    <ds:schemaRef ds:uri="http://schemas.microsoft.com/office/infopath/2007/PartnerControls"/>
    <ds:schemaRef ds:uri="http://purl.org/dc/terms/"/>
    <ds:schemaRef ds:uri="http://www.w3.org/XML/1998/namespace"/>
    <ds:schemaRef ds:uri="http://purl.org/dc/elements/1.1/"/>
    <ds:schemaRef ds:uri="http://schemas.microsoft.com/office/2006/documentManagement/types"/>
    <ds:schemaRef ds:uri="http://schemas.microsoft.com/office/2006/metadata/properties"/>
    <ds:schemaRef ds:uri="02f2d2da-ffc4-463b-9a1e-6a6e71400308"/>
    <ds:schemaRef ds:uri="http://schemas.openxmlformats.org/package/2006/metadata/core-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3096E44-2A1A-4B4A-99BA-A646D0CAFC68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45F0D87C-C2AA-44B4-BC10-570394DBEC5F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Jhpigeo Template-widescreen</Template>
  <TotalTime>329</TotalTime>
  <Words>750</Words>
  <Application>Microsoft Office PowerPoint</Application>
  <PresentationFormat>Widescreen</PresentationFormat>
  <Paragraphs>71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Wingdings</vt:lpstr>
      <vt:lpstr>Jhpiego Theme</vt:lpstr>
      <vt:lpstr>Theme with Subtitles</vt:lpstr>
      <vt:lpstr>Jhpiego Theme Option 2</vt:lpstr>
      <vt:lpstr>Global Financing Facility (GFF)  CSO Accountability Efforts </vt:lpstr>
      <vt:lpstr>  Outline  GFF CSO structures  GFF CSO led accountability overview  Kenya case study in brief  Opportunities for FP2020 under the GFF architecture </vt:lpstr>
      <vt:lpstr>CS Coordinating Group Structures</vt:lpstr>
      <vt:lpstr>Overview of GFF CSO Led Accountability work 1/2</vt:lpstr>
      <vt:lpstr>Overview of GFF CSO Led Accountability work 2/2</vt:lpstr>
      <vt:lpstr> GFF CSO led Accountability :  Kenya brief </vt:lpstr>
      <vt:lpstr>    Opportunities for FP2020 Partnership </vt:lpstr>
      <vt:lpstr>Q&amp;A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 Financing Facility (GFF)  Spring 2018 Webinar Series: Post-Investors Group Webinar</dc:title>
  <dc:creator>Gideon Mureithi</dc:creator>
  <cp:lastModifiedBy>Advocacy Intern</cp:lastModifiedBy>
  <cp:revision>26</cp:revision>
  <dcterms:created xsi:type="dcterms:W3CDTF">2018-05-22T12:04:25Z</dcterms:created>
  <dcterms:modified xsi:type="dcterms:W3CDTF">2019-07-01T19:26:28Z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0x01010030FCF5DFEB91A6409522D46C0FC44C3A</vt:lpwstr>
  </property>
  <property fmtid="{D5CDD505-2E9C-101B-9397-08002B2CF9AE}" pid="3" name="_dlc_DocIdItemGuid">
    <vt:lpwstr>c7133997-0936-45a9-8209-67e598f244ae</vt:lpwstr>
  </property>
</Properties>
</file>