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notesSlides/notesSlide7.xml" ContentType="application/vnd.openxmlformats-officedocument.presentationml.notesSlide+xml"/>
  <Override PartName="/ppt/charts/chart3.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9"/>
  </p:notesMasterIdLst>
  <p:sldIdLst>
    <p:sldId id="632" r:id="rId4"/>
    <p:sldId id="257" r:id="rId5"/>
    <p:sldId id="263" r:id="rId6"/>
    <p:sldId id="627" r:id="rId7"/>
    <p:sldId id="256" r:id="rId8"/>
    <p:sldId id="567" r:id="rId9"/>
    <p:sldId id="289" r:id="rId10"/>
    <p:sldId id="633" r:id="rId11"/>
    <p:sldId id="641" r:id="rId12"/>
    <p:sldId id="642" r:id="rId13"/>
    <p:sldId id="635" r:id="rId14"/>
    <p:sldId id="643" r:id="rId15"/>
    <p:sldId id="634" r:id="rId16"/>
    <p:sldId id="644" r:id="rId17"/>
    <p:sldId id="637" r:id="rId18"/>
    <p:sldId id="645" r:id="rId19"/>
    <p:sldId id="640" r:id="rId20"/>
    <p:sldId id="601" r:id="rId21"/>
    <p:sldId id="638" r:id="rId22"/>
    <p:sldId id="618" r:id="rId23"/>
    <p:sldId id="639" r:id="rId24"/>
    <p:sldId id="646" r:id="rId25"/>
    <p:sldId id="610" r:id="rId26"/>
    <p:sldId id="630" r:id="rId27"/>
    <p:sldId id="30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zanna Dennis" initials="SD" lastIdx="5" clrIdx="0">
    <p:extLst>
      <p:ext uri="{19B8F6BF-5375-455C-9EA6-DF929625EA0E}">
        <p15:presenceInfo xmlns:p15="http://schemas.microsoft.com/office/powerpoint/2012/main" userId="S::sdennis@pai.org::04e9966f-2680-411d-a3af-173479ef166d" providerId="AD"/>
      </p:ext>
    </p:extLst>
  </p:cmAuthor>
  <p:cmAuthor id="2" name="Maty Dia" initials="MD" lastIdx="3" clrIdx="1">
    <p:extLst>
      <p:ext uri="{19B8F6BF-5375-455C-9EA6-DF929625EA0E}">
        <p15:presenceInfo xmlns:p15="http://schemas.microsoft.com/office/powerpoint/2012/main" userId="Maty Dia" providerId="None"/>
      </p:ext>
    </p:extLst>
  </p:cmAuthor>
  <p:cmAuthor id="3" name="MWA" initials="M" lastIdx="1" clrIdx="2">
    <p:extLst>
      <p:ext uri="{19B8F6BF-5375-455C-9EA6-DF929625EA0E}">
        <p15:presenceInfo xmlns:p15="http://schemas.microsoft.com/office/powerpoint/2012/main" userId="MW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4680"/>
    <a:srgbClr val="FF7427"/>
    <a:srgbClr val="5B6D21"/>
    <a:srgbClr val="62983E"/>
    <a:srgbClr val="318337"/>
    <a:srgbClr val="2B855A"/>
    <a:srgbClr val="298F8F"/>
    <a:srgbClr val="CCCCFF"/>
    <a:srgbClr val="F59F71"/>
    <a:srgbClr val="2EBFAC"/>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450"/>
    <p:restoredTop sz="75832"/>
  </p:normalViewPr>
  <p:slideViewPr>
    <p:cSldViewPr snapToGrid="0" snapToObjects="1">
      <p:cViewPr varScale="1">
        <p:scale>
          <a:sx n="112" d="100"/>
          <a:sy n="112" d="100"/>
        </p:scale>
        <p:origin x="120" y="-276"/>
      </p:cViewPr>
      <p:guideLst>
        <p:guide orient="horz" pos="2160"/>
        <p:guide pos="3840"/>
      </p:guideLst>
    </p:cSldViewPr>
  </p:slideViewPr>
  <p:outlineViewPr>
    <p:cViewPr>
      <p:scale>
        <a:sx n="33" d="100"/>
        <a:sy n="33" d="100"/>
      </p:scale>
      <p:origin x="0" y="-6584"/>
    </p:cViewPr>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79" d="100"/>
          <a:sy n="79" d="100"/>
        </p:scale>
        <p:origin x="1152"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file:///\\Users\matydia\Library\Mobile%20Documents\com~apple~CloudDocs\Master%20survey%20fr.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oleObject" Target="file:///\\Users\matydia\Library\Mobile%20Documents\com~apple~CloudDocs\Master%20survey%20fr.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Users\matydia\Library\Mobile%20Documents\com~apple~CloudDocs\Master%20survey%20fr.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file:///\\Users\matydia\Library\Mobile%20Documents\com~apple~CloudDocs\Master%20survey%20fr.xlsx" TargetMode="External"/><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oleObject" Target="file:///\\Users\matydia\Library\Mobile%20Documents\com~apple~CloudDocs\Master%20survey%20fr.xlsx" TargetMode="External"/><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oleObject" Target="file:///\\Users\matydia\Library\Mobile%20Documents\com~apple~CloudDocs\Master%20survey%20fr.xlsx" TargetMode="External"/><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3" Type="http://schemas.openxmlformats.org/officeDocument/2006/relationships/oleObject" Target="file:///\\Users\matydia\Library\Mobile%20Documents\com~apple~CloudDocs\Master%20survey%20fr.xlsx" TargetMode="External"/><Relationship Id="rId2" Type="http://schemas.microsoft.com/office/2011/relationships/chartColorStyle" Target="colors5.xml"/><Relationship Id="rId1" Type="http://schemas.microsoft.com/office/2011/relationships/chartStyle" Target="style5.xml"/></Relationships>
</file>

<file path=ppt/charts/_rels/chart8.xml.rels><?xml version="1.0" encoding="UTF-8" standalone="yes"?>
<Relationships xmlns="http://schemas.openxmlformats.org/package/2006/relationships"><Relationship Id="rId3" Type="http://schemas.openxmlformats.org/officeDocument/2006/relationships/oleObject" Target="file:///\\Users\matydia\Library\Mobile%20Documents\com~apple~CloudDocs\Master%20survey%20fr.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'Question 11'!$B$3</c:f>
              <c:strCache>
                <c:ptCount val="1"/>
                <c:pt idx="0">
                  <c:v>Responses</c:v>
                </c:pt>
              </c:strCache>
            </c:strRef>
          </c:tx>
          <c:dPt>
            <c:idx val="0"/>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F3A2-F14C-A868-961EB3CF2540}"/>
              </c:ext>
            </c:extLst>
          </c:dPt>
          <c:dPt>
            <c:idx val="1"/>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F3A2-F14C-A868-961EB3CF2540}"/>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en-US"/>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'Question 11'!$A$4:$A$5</c:f>
              <c:strCache>
                <c:ptCount val="2"/>
                <c:pt idx="0">
                  <c:v>Oui</c:v>
                </c:pt>
                <c:pt idx="1">
                  <c:v>Non</c:v>
                </c:pt>
              </c:strCache>
            </c:strRef>
          </c:cat>
          <c:val>
            <c:numRef>
              <c:f>'Question 11'!$B$4:$B$5</c:f>
              <c:numCache>
                <c:formatCode>0.00%</c:formatCode>
                <c:ptCount val="2"/>
                <c:pt idx="0">
                  <c:v>0.56999999999999995</c:v>
                </c:pt>
                <c:pt idx="1">
                  <c:v>0.43</c:v>
                </c:pt>
              </c:numCache>
            </c:numRef>
          </c:val>
          <c:extLst>
            <c:ext xmlns:c16="http://schemas.microsoft.com/office/drawing/2014/chart" uri="{C3380CC4-5D6E-409C-BE32-E72D297353CC}">
              <c16:uniqueId val="{00000004-F3A2-F14C-A868-961EB3CF2540}"/>
            </c:ext>
          </c:extLst>
        </c:ser>
        <c:dLbls>
          <c:dLblPos val="ctr"/>
          <c:showLegendKey val="0"/>
          <c:showVal val="0"/>
          <c:showCatName val="0"/>
          <c:showSerName val="0"/>
          <c:showPercent val="1"/>
          <c:showBubbleSize val="0"/>
          <c:showLeaderLines val="1"/>
        </c:dLbls>
      </c:pie3DChart>
      <c:spPr>
        <a:noFill/>
        <a:ln>
          <a:noFill/>
        </a:ln>
        <a:effectLst/>
      </c:spPr>
    </c:plotArea>
    <c:plotVisOnly val="0"/>
    <c:dispBlanksAs val="gap"/>
    <c:showDLblsOverMax val="0"/>
  </c:chart>
  <c:spPr>
    <a:no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'Question 10'!$B$3</c:f>
              <c:strCache>
                <c:ptCount val="1"/>
                <c:pt idx="0">
                  <c:v>Responses</c:v>
                </c:pt>
              </c:strCache>
            </c:strRef>
          </c:tx>
          <c:spPr>
            <a:solidFill>
              <a:srgbClr val="284680"/>
            </a:solidFill>
            <a:ln>
              <a:prstDash val="solid"/>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'Question 10'!$A$4:$A$9</c:f>
              <c:strCache>
                <c:ptCount val="6"/>
                <c:pt idx="0">
                  <c:v>ONG</c:v>
                </c:pt>
                <c:pt idx="1">
                  <c:v>Association</c:v>
                </c:pt>
                <c:pt idx="2">
                  <c:v>Coalition</c:v>
                </c:pt>
                <c:pt idx="3">
                  <c:v>Organisation à base communautaire</c:v>
                </c:pt>
                <c:pt idx="4">
                  <c:v>Organisation confessionnelle</c:v>
                </c:pt>
                <c:pt idx="5">
                  <c:v>Recherche</c:v>
                </c:pt>
              </c:strCache>
            </c:strRef>
          </c:cat>
          <c:val>
            <c:numRef>
              <c:f>'Question 10'!$B$4:$B$9</c:f>
              <c:numCache>
                <c:formatCode>0%</c:formatCode>
                <c:ptCount val="6"/>
                <c:pt idx="0">
                  <c:v>0.56030000000000002</c:v>
                </c:pt>
                <c:pt idx="1">
                  <c:v>0.2482</c:v>
                </c:pt>
                <c:pt idx="2">
                  <c:v>0.1206</c:v>
                </c:pt>
                <c:pt idx="3">
                  <c:v>4.9599999999999998E-2</c:v>
                </c:pt>
                <c:pt idx="4">
                  <c:v>1.4200000000000001E-2</c:v>
                </c:pt>
                <c:pt idx="5">
                  <c:v>7.1000000000000004E-3</c:v>
                </c:pt>
              </c:numCache>
            </c:numRef>
          </c:val>
          <c:extLst>
            <c:ext xmlns:c16="http://schemas.microsoft.com/office/drawing/2014/chart" uri="{C3380CC4-5D6E-409C-BE32-E72D297353CC}">
              <c16:uniqueId val="{00000000-E072-4146-B5A3-F78E43554043}"/>
            </c:ext>
          </c:extLst>
        </c:ser>
        <c:dLbls>
          <c:showLegendKey val="0"/>
          <c:showVal val="0"/>
          <c:showCatName val="0"/>
          <c:showSerName val="0"/>
          <c:showPercent val="0"/>
          <c:showBubbleSize val="0"/>
        </c:dLbls>
        <c:gapWidth val="18"/>
        <c:overlap val="2"/>
        <c:axId val="10"/>
        <c:axId val="100"/>
      </c:barChart>
      <c:valAx>
        <c:axId val="100"/>
        <c:scaling>
          <c:orientation val="minMax"/>
        </c:scaling>
        <c:delete val="1"/>
        <c:axPos val="b"/>
        <c:numFmt formatCode="0%" sourceLinked="1"/>
        <c:majorTickMark val="out"/>
        <c:minorTickMark val="none"/>
        <c:tickLblPos val="nextTo"/>
        <c:crossAx val="10"/>
        <c:crosses val="autoZero"/>
        <c:crossBetween val="between"/>
      </c:valAx>
      <c:catAx>
        <c:axId val="10"/>
        <c:scaling>
          <c:orientation val="minMax"/>
        </c:scaling>
        <c:delete val="0"/>
        <c:axPos val="l"/>
        <c:numFmt formatCode="General" sourceLinked="1"/>
        <c:majorTickMark val="out"/>
        <c:minorTickMark val="none"/>
        <c:tickLblPos val="nextTo"/>
        <c:txPr>
          <a:bodyPr/>
          <a:lstStyle/>
          <a:p>
            <a:pPr>
              <a:defRPr sz="1400">
                <a:latin typeface="Verdana" panose="020B0604030504040204" pitchFamily="34" charset="0"/>
                <a:ea typeface="Verdana" panose="020B0604030504040204" pitchFamily="34" charset="0"/>
                <a:cs typeface="Verdana" panose="020B0604030504040204" pitchFamily="34" charset="0"/>
              </a:defRPr>
            </a:pPr>
            <a:endParaRPr lang="en-US"/>
          </a:p>
        </c:txPr>
        <c:crossAx val="100"/>
        <c:crosses val="autoZero"/>
        <c:auto val="0"/>
        <c:lblAlgn val="ctr"/>
        <c:lblOffset val="100"/>
        <c:noMultiLvlLbl val="0"/>
      </c:catAx>
      <c:spPr>
        <a:ln>
          <a:noFill/>
        </a:ln>
      </c:spPr>
    </c:plotArea>
    <c:plotVisOnly val="0"/>
    <c:dispBlanksAs val="gap"/>
    <c:showDLblsOverMax val="0"/>
  </c:chart>
  <c:spPr>
    <a:solidFill>
      <a:schemeClr val="accent2">
        <a:lumMod val="20000"/>
        <a:lumOff val="80000"/>
      </a:schemeClr>
    </a:solidFill>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'Question 13'!$B$3</c:f>
              <c:strCache>
                <c:ptCount val="1"/>
                <c:pt idx="0">
                  <c:v>Answered</c:v>
                </c:pt>
              </c:strCache>
            </c:strRef>
          </c:tx>
          <c:spPr>
            <a:solidFill>
              <a:schemeClr val="accent2"/>
            </a:solidFill>
            <a:ln>
              <a:prstDash val="solid"/>
            </a:ln>
          </c:spPr>
          <c:invertIfNegative val="0"/>
          <c:dPt>
            <c:idx val="1"/>
            <c:invertIfNegative val="0"/>
            <c:bubble3D val="0"/>
            <c:spPr>
              <a:solidFill>
                <a:schemeClr val="accent6"/>
              </a:solidFill>
              <a:ln>
                <a:prstDash val="solid"/>
              </a:ln>
            </c:spPr>
            <c:extLst>
              <c:ext xmlns:c16="http://schemas.microsoft.com/office/drawing/2014/chart" uri="{C3380CC4-5D6E-409C-BE32-E72D297353CC}">
                <c16:uniqueId val="{00000001-35B3-1946-8C35-145ED1139AE5}"/>
              </c:ext>
            </c:extLst>
          </c:dPt>
          <c:dPt>
            <c:idx val="2"/>
            <c:invertIfNegative val="0"/>
            <c:bubble3D val="0"/>
            <c:spPr>
              <a:solidFill>
                <a:schemeClr val="accent1"/>
              </a:solidFill>
              <a:ln>
                <a:prstDash val="solid"/>
              </a:ln>
            </c:spPr>
            <c:extLst>
              <c:ext xmlns:c16="http://schemas.microsoft.com/office/drawing/2014/chart" uri="{C3380CC4-5D6E-409C-BE32-E72D297353CC}">
                <c16:uniqueId val="{00000003-35B3-1946-8C35-145ED1139AE5}"/>
              </c:ext>
            </c:extLst>
          </c:dPt>
          <c:dPt>
            <c:idx val="3"/>
            <c:invertIfNegative val="0"/>
            <c:bubble3D val="0"/>
            <c:spPr>
              <a:solidFill>
                <a:schemeClr val="accent4"/>
              </a:solidFill>
              <a:ln>
                <a:prstDash val="solid"/>
              </a:ln>
            </c:spPr>
            <c:extLst>
              <c:ext xmlns:c16="http://schemas.microsoft.com/office/drawing/2014/chart" uri="{C3380CC4-5D6E-409C-BE32-E72D297353CC}">
                <c16:uniqueId val="{00000004-35B3-1946-8C35-145ED1139AE5}"/>
              </c:ext>
            </c:extLst>
          </c:dPt>
          <c:dPt>
            <c:idx val="4"/>
            <c:invertIfNegative val="0"/>
            <c:bubble3D val="0"/>
            <c:spPr>
              <a:solidFill>
                <a:srgbClr val="FF0000"/>
              </a:solidFill>
              <a:ln>
                <a:prstDash val="solid"/>
              </a:ln>
            </c:spPr>
            <c:extLst>
              <c:ext xmlns:c16="http://schemas.microsoft.com/office/drawing/2014/chart" uri="{C3380CC4-5D6E-409C-BE32-E72D297353CC}">
                <c16:uniqueId val="{00000005-35B3-1946-8C35-145ED1139AE5}"/>
              </c:ext>
            </c:extLst>
          </c:dPt>
          <c:dPt>
            <c:idx val="5"/>
            <c:invertIfNegative val="0"/>
            <c:bubble3D val="0"/>
            <c:spPr>
              <a:solidFill>
                <a:schemeClr val="accent3"/>
              </a:solidFill>
              <a:ln>
                <a:prstDash val="solid"/>
              </a:ln>
            </c:spPr>
            <c:extLst>
              <c:ext xmlns:c16="http://schemas.microsoft.com/office/drawing/2014/chart" uri="{C3380CC4-5D6E-409C-BE32-E72D297353CC}">
                <c16:uniqueId val="{00000002-35B3-1946-8C35-145ED1139AE5}"/>
              </c:ext>
            </c:extLst>
          </c:dPt>
          <c:dLbls>
            <c:spPr>
              <a:noFill/>
              <a:ln>
                <a:noFill/>
              </a:ln>
              <a:effectLst/>
            </c:spPr>
            <c:txPr>
              <a:bodyPr wrap="square" lIns="38100" tIns="19050" rIns="38100" bIns="19050" anchor="ctr">
                <a:spAutoFit/>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'Question 13'!$A$4:$A$9</c:f>
              <c:strCache>
                <c:ptCount val="6"/>
                <c:pt idx="0">
                  <c:v>Droits relatifs à la santé sexuelle et reproductive</c:v>
                </c:pt>
                <c:pt idx="1">
                  <c:v>Genre et droits humains</c:v>
                </c:pt>
                <c:pt idx="2">
                  <c:v>Nutrition</c:v>
                </c:pt>
                <c:pt idx="3">
                  <c:v>Education</c:v>
                </c:pt>
                <c:pt idx="4">
                  <c:v>Démocratie, gouvernance, citoyenneté</c:v>
                </c:pt>
                <c:pt idx="5">
                  <c:v>Autre (veuillez spécifier)</c:v>
                </c:pt>
              </c:strCache>
            </c:strRef>
          </c:cat>
          <c:val>
            <c:numRef>
              <c:f>'Question 13'!$B$4:$B$9</c:f>
              <c:numCache>
                <c:formatCode>0%</c:formatCode>
                <c:ptCount val="6"/>
                <c:pt idx="0" formatCode="0.00%">
                  <c:v>0.70920000000000005</c:v>
                </c:pt>
                <c:pt idx="1">
                  <c:v>0.17019999999999999</c:v>
                </c:pt>
                <c:pt idx="2" formatCode="0.00%">
                  <c:v>0.16309999999999999</c:v>
                </c:pt>
                <c:pt idx="3" formatCode="0.00%">
                  <c:v>7.8E-2</c:v>
                </c:pt>
                <c:pt idx="4" formatCode="0.00%">
                  <c:v>2.8400000000000002E-2</c:v>
                </c:pt>
                <c:pt idx="5" formatCode="0.00%">
                  <c:v>0.31209999999999999</c:v>
                </c:pt>
              </c:numCache>
            </c:numRef>
          </c:val>
          <c:extLst>
            <c:ext xmlns:c16="http://schemas.microsoft.com/office/drawing/2014/chart" uri="{C3380CC4-5D6E-409C-BE32-E72D297353CC}">
              <c16:uniqueId val="{00000000-35B3-1946-8C35-145ED1139AE5}"/>
            </c:ext>
          </c:extLst>
        </c:ser>
        <c:dLbls>
          <c:showLegendKey val="0"/>
          <c:showVal val="0"/>
          <c:showCatName val="0"/>
          <c:showSerName val="0"/>
          <c:showPercent val="0"/>
          <c:showBubbleSize val="0"/>
        </c:dLbls>
        <c:gapWidth val="100"/>
        <c:overlap val="2"/>
        <c:axId val="10"/>
        <c:axId val="100"/>
      </c:barChart>
      <c:valAx>
        <c:axId val="100"/>
        <c:scaling>
          <c:orientation val="minMax"/>
        </c:scaling>
        <c:delete val="1"/>
        <c:axPos val="l"/>
        <c:numFmt formatCode="0.00%" sourceLinked="1"/>
        <c:majorTickMark val="out"/>
        <c:minorTickMark val="none"/>
        <c:tickLblPos val="nextTo"/>
        <c:crossAx val="10"/>
        <c:crosses val="autoZero"/>
        <c:crossBetween val="between"/>
      </c:valAx>
      <c:catAx>
        <c:axId val="10"/>
        <c:scaling>
          <c:orientation val="minMax"/>
        </c:scaling>
        <c:delete val="0"/>
        <c:axPos val="b"/>
        <c:numFmt formatCode="General" sourceLinked="1"/>
        <c:majorTickMark val="out"/>
        <c:minorTickMark val="none"/>
        <c:tickLblPos val="nextTo"/>
        <c:txPr>
          <a:bodyPr/>
          <a:lstStyle/>
          <a:p>
            <a:pPr>
              <a:defRPr sz="1400">
                <a:latin typeface="Verdana" panose="020B0604030504040204" pitchFamily="34" charset="0"/>
                <a:ea typeface="Verdana" panose="020B0604030504040204" pitchFamily="34" charset="0"/>
                <a:cs typeface="Verdana" panose="020B0604030504040204" pitchFamily="34" charset="0"/>
              </a:defRPr>
            </a:pPr>
            <a:endParaRPr lang="en-US"/>
          </a:p>
        </c:txPr>
        <c:crossAx val="100"/>
        <c:crosses val="autoZero"/>
        <c:auto val="0"/>
        <c:lblAlgn val="ctr"/>
        <c:lblOffset val="100"/>
        <c:noMultiLvlLbl val="0"/>
      </c:catAx>
      <c:spPr>
        <a:solidFill>
          <a:schemeClr val="bg1">
            <a:lumMod val="95000"/>
            <a:alpha val="59000"/>
          </a:schemeClr>
        </a:solidFill>
        <a:ln w="25400">
          <a:noFill/>
        </a:ln>
      </c:spPr>
    </c:plotArea>
    <c:plotVisOnly val="0"/>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'Question 22'!$B$3</c:f>
              <c:strCache>
                <c:ptCount val="1"/>
                <c:pt idx="0">
                  <c:v>Responses</c:v>
                </c:pt>
              </c:strCache>
            </c:strRef>
          </c:tx>
          <c:spPr>
            <a:pattFill prst="ltUpDiag">
              <a:fgClr>
                <a:schemeClr val="accent1"/>
              </a:fgClr>
              <a:bgClr>
                <a:schemeClr val="lt1"/>
              </a:bgClr>
            </a:pattFill>
            <a:ln>
              <a:noFill/>
            </a:ln>
            <a:effectLst/>
          </c:spPr>
          <c:invertIfNegative val="0"/>
          <c:dLbls>
            <c:spPr>
              <a:solidFill>
                <a:schemeClr val="accent1">
                  <a:alpha val="70000"/>
                </a:schemeClr>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accent1">
                          <a:lumMod val="60000"/>
                          <a:lumOff val="40000"/>
                        </a:schemeClr>
                      </a:solidFill>
                    </a:ln>
                    <a:effectLst/>
                  </c:spPr>
                </c15:leaderLines>
              </c:ext>
            </c:extLst>
          </c:dLbls>
          <c:cat>
            <c:strRef>
              <c:f>'Question 22'!$A$4:$A$14</c:f>
              <c:strCache>
                <c:ptCount val="11"/>
                <c:pt idx="0">
                  <c:v>Mise en place de plateforme de société civile</c:v>
                </c:pt>
                <c:pt idx="1">
                  <c:v>Suivi de la mise en œuvre</c:v>
                </c:pt>
                <c:pt idx="2">
                  <c:v>Redevabilité</c:v>
                </c:pt>
                <c:pt idx="3">
                  <c:v>Plaidoyer budgétaire</c:v>
                </c:pt>
                <c:pt idx="4">
                  <c:v>Plaidoyer politique</c:v>
                </c:pt>
                <c:pt idx="5">
                  <c:v>Mobilisation de ressources</c:v>
                </c:pt>
                <c:pt idx="6">
                  <c:v>Engagement dans l'élaboration du dossier d'investissement</c:v>
                </c:pt>
                <c:pt idx="7">
                  <c:v>Stratégies ou politiques de financement de la santé</c:v>
                </c:pt>
                <c:pt idx="8">
                  <c:v>Eduquer la société civile sur les processus et les opportunités du GFF</c:v>
                </c:pt>
                <c:pt idx="9">
                  <c:v>Appui technique</c:v>
                </c:pt>
                <c:pt idx="10">
                  <c:v>Gouvernance</c:v>
                </c:pt>
              </c:strCache>
            </c:strRef>
          </c:cat>
          <c:val>
            <c:numRef>
              <c:f>'Question 22'!$B$4:$B$14</c:f>
              <c:numCache>
                <c:formatCode>0%</c:formatCode>
                <c:ptCount val="11"/>
                <c:pt idx="0">
                  <c:v>0.59677419354838712</c:v>
                </c:pt>
                <c:pt idx="1">
                  <c:v>0.33064516129032256</c:v>
                </c:pt>
                <c:pt idx="2">
                  <c:v>0.21774193548387097</c:v>
                </c:pt>
                <c:pt idx="3">
                  <c:v>0.31451612903225806</c:v>
                </c:pt>
                <c:pt idx="4">
                  <c:v>0.35483870967741937</c:v>
                </c:pt>
                <c:pt idx="5">
                  <c:v>0.31451612903225806</c:v>
                </c:pt>
                <c:pt idx="6">
                  <c:v>0.29032258064516131</c:v>
                </c:pt>
                <c:pt idx="7">
                  <c:v>0.19354838709677419</c:v>
                </c:pt>
                <c:pt idx="8">
                  <c:v>0.45161290322580644</c:v>
                </c:pt>
                <c:pt idx="9">
                  <c:v>0.19354838709677419</c:v>
                </c:pt>
                <c:pt idx="10">
                  <c:v>0.10483870967741936</c:v>
                </c:pt>
              </c:numCache>
            </c:numRef>
          </c:val>
          <c:extLst>
            <c:ext xmlns:c16="http://schemas.microsoft.com/office/drawing/2014/chart" uri="{C3380CC4-5D6E-409C-BE32-E72D297353CC}">
              <c16:uniqueId val="{00000000-9959-F045-9B34-F1E9B7D1F5A6}"/>
            </c:ext>
          </c:extLst>
        </c:ser>
        <c:dLbls>
          <c:showLegendKey val="0"/>
          <c:showVal val="0"/>
          <c:showCatName val="0"/>
          <c:showSerName val="0"/>
          <c:showPercent val="0"/>
          <c:showBubbleSize val="0"/>
        </c:dLbls>
        <c:gapWidth val="102"/>
        <c:overlap val="-20"/>
        <c:axId val="10"/>
        <c:axId val="100"/>
      </c:barChart>
      <c:valAx>
        <c:axId val="100"/>
        <c:scaling>
          <c:orientation val="minMax"/>
        </c:scaling>
        <c:delete val="0"/>
        <c:axPos val="b"/>
        <c:majorGridlines>
          <c:spPr>
            <a:ln w="9525" cap="flat" cmpd="sng" algn="ctr">
              <a:solidFill>
                <a:schemeClr val="lt1">
                  <a:alpha val="2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n-US"/>
          </a:p>
        </c:txPr>
        <c:crossAx val="10"/>
        <c:crosses val="autoZero"/>
        <c:crossBetween val="between"/>
      </c:valAx>
      <c:catAx>
        <c:axId val="10"/>
        <c:scaling>
          <c:orientation val="minMax"/>
        </c:scaling>
        <c:delete val="0"/>
        <c:axPos val="l"/>
        <c:numFmt formatCode="General" sourceLinked="1"/>
        <c:majorTickMark val="none"/>
        <c:minorTickMark val="none"/>
        <c:tickLblPos val="nextTo"/>
        <c:spPr>
          <a:noFill/>
          <a:ln w="3175" cap="flat" cmpd="sng" algn="ctr">
            <a:solidFill>
              <a:schemeClr val="accent1">
                <a:lumMod val="60000"/>
                <a:lumOff val="40000"/>
              </a:schemeClr>
            </a:solidFill>
            <a:round/>
          </a:ln>
          <a:effectLst/>
        </c:spPr>
        <c:txPr>
          <a:bodyPr rot="-60000000" spcFirstLastPara="1" vertOverflow="ellipsis" vert="horz" wrap="square" anchor="ctr" anchorCtr="1"/>
          <a:lstStyle/>
          <a:p>
            <a:pPr>
              <a:defRPr sz="1100" b="0" i="0" u="none" strike="noStrike" kern="1200" cap="all" spc="150" normalizeH="0" baseline="0">
                <a:solidFill>
                  <a:schemeClr val="lt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100"/>
        <c:crosses val="autoZero"/>
        <c:auto val="1"/>
        <c:lblAlgn val="ctr"/>
        <c:lblOffset val="100"/>
        <c:noMultiLvlLbl val="0"/>
      </c:catAx>
      <c:spPr>
        <a:noFill/>
        <a:ln>
          <a:noFill/>
        </a:ln>
        <a:effectLst/>
      </c:spPr>
    </c:plotArea>
    <c:plotVisOnly val="0"/>
    <c:dispBlanksAs val="gap"/>
    <c:showDLblsOverMax val="0"/>
  </c:chart>
  <c:spPr>
    <a:solidFill>
      <a:schemeClr val="accent1"/>
    </a:solidFill>
    <a:ln w="9525" cap="flat" cmpd="sng" algn="ctr">
      <a:solidFill>
        <a:schemeClr val="accent1"/>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1336994394240842"/>
          <c:y val="2.6870464166591491E-2"/>
          <c:w val="0.4746019711250194"/>
          <c:h val="0.946259071666817"/>
        </c:manualLayout>
      </c:layout>
      <c:barChart>
        <c:barDir val="bar"/>
        <c:grouping val="clustered"/>
        <c:varyColors val="0"/>
        <c:dLbls>
          <c:showLegendKey val="0"/>
          <c:showVal val="0"/>
          <c:showCatName val="0"/>
          <c:showSerName val="0"/>
          <c:showPercent val="0"/>
          <c:showBubbleSize val="0"/>
        </c:dLbls>
        <c:gapWidth val="100"/>
        <c:axId val="1564888032"/>
        <c:axId val="1544730912"/>
      </c:barChart>
      <c:catAx>
        <c:axId val="1564888032"/>
        <c:scaling>
          <c:orientation val="minMax"/>
        </c:scaling>
        <c:delete val="1"/>
        <c:axPos val="l"/>
        <c:numFmt formatCode="General" sourceLinked="1"/>
        <c:majorTickMark val="none"/>
        <c:minorTickMark val="none"/>
        <c:tickLblPos val="nextTo"/>
        <c:crossAx val="1544730912"/>
        <c:crosses val="autoZero"/>
        <c:auto val="1"/>
        <c:lblAlgn val="ctr"/>
        <c:lblOffset val="100"/>
        <c:noMultiLvlLbl val="0"/>
      </c:catAx>
      <c:valAx>
        <c:axId val="1544730912"/>
        <c:scaling>
          <c:orientation val="minMax"/>
        </c:scaling>
        <c:delete val="1"/>
        <c:axPos val="b"/>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crossAx val="15648880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pattFill prst="pct60">
      <a:fgClr>
        <a:schemeClr val="bg2"/>
      </a:fgClr>
      <a:bgClr>
        <a:schemeClr val="bg1"/>
      </a:bgClr>
    </a:pattFill>
    <a:ln>
      <a:noFill/>
    </a:ln>
    <a:effectLst/>
  </c:spPr>
  <c:txPr>
    <a:bodyPr/>
    <a:lstStyle/>
    <a:p>
      <a:pPr>
        <a:defRPr sz="1200">
          <a:latin typeface="Verdana" panose="020B0604030504040204" pitchFamily="34" charset="0"/>
          <a:ea typeface="Verdana" panose="020B060403050404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'Question 25'!$A$1:$A$12</c:f>
              <c:strCache>
                <c:ptCount val="12"/>
                <c:pt idx="0">
                  <c:v>Dette souveraine</c:v>
                </c:pt>
                <c:pt idx="1">
                  <c:v>Analyser des documents de projet de la Banque Mondiale</c:v>
                </c:pt>
                <c:pt idx="2">
                  <c:v>Analyse des dossiers d’investissement ou des stratégies gouvernementales </c:v>
                </c:pt>
                <c:pt idx="3">
                  <c:v>Suivre ou influencer le financement des bailleurs</c:v>
                </c:pt>
                <c:pt idx="4">
                  <c:v>Comprendre les régimes d'assurance maladie nationaux ou communautaires</c:v>
                </c:pt>
                <c:pt idx="5">
                  <c:v>Frais aux usagers</c:v>
                </c:pt>
                <c:pt idx="6">
                  <c:v>Couverture sanitaire universelle</c:v>
                </c:pt>
                <c:pt idx="7">
                  <c:v>Financement basé sur les résultats ou la performance</c:v>
                </c:pt>
                <c:pt idx="8">
                  <c:v>Partenariats public-privé</c:v>
                </c:pt>
                <c:pt idx="9">
                  <c:v>Surveillance des produits de santé et de la chaîne d'approvisionnement</c:v>
                </c:pt>
                <c:pt idx="10">
                  <c:v>Mobilisation des ressources nationales / plaidoyer, y compris fiscalité et politique fiscale</c:v>
                </c:pt>
                <c:pt idx="11">
                  <c:v>Analyse budgétaire et suivi des dépenses</c:v>
                </c:pt>
              </c:strCache>
            </c:strRef>
          </c:cat>
          <c:val>
            <c:numRef>
              <c:f>'Question 25'!$B$1:$B$12</c:f>
              <c:numCache>
                <c:formatCode>0%</c:formatCode>
                <c:ptCount val="12"/>
                <c:pt idx="0">
                  <c:v>0.10185185185185185</c:v>
                </c:pt>
                <c:pt idx="1">
                  <c:v>0.1111111111111111</c:v>
                </c:pt>
                <c:pt idx="2">
                  <c:v>0.21296296296296297</c:v>
                </c:pt>
                <c:pt idx="3">
                  <c:v>0.25</c:v>
                </c:pt>
                <c:pt idx="4">
                  <c:v>0.28703703703703703</c:v>
                </c:pt>
                <c:pt idx="5">
                  <c:v>0.29629629629629628</c:v>
                </c:pt>
                <c:pt idx="6">
                  <c:v>0.33333333333333331</c:v>
                </c:pt>
                <c:pt idx="7">
                  <c:v>0.33333333333333331</c:v>
                </c:pt>
                <c:pt idx="8">
                  <c:v>0.35185185185185186</c:v>
                </c:pt>
                <c:pt idx="9">
                  <c:v>0.37962962962962965</c:v>
                </c:pt>
                <c:pt idx="10">
                  <c:v>0.3888888888888889</c:v>
                </c:pt>
                <c:pt idx="11">
                  <c:v>0.42592592592592593</c:v>
                </c:pt>
              </c:numCache>
            </c:numRef>
          </c:val>
          <c:extLst>
            <c:ext xmlns:c16="http://schemas.microsoft.com/office/drawing/2014/chart" uri="{C3380CC4-5D6E-409C-BE32-E72D297353CC}">
              <c16:uniqueId val="{00000000-709E-8E4F-AFA9-212845937F7F}"/>
            </c:ext>
          </c:extLst>
        </c:ser>
        <c:dLbls>
          <c:showLegendKey val="0"/>
          <c:showVal val="0"/>
          <c:showCatName val="0"/>
          <c:showSerName val="0"/>
          <c:showPercent val="0"/>
          <c:showBubbleSize val="0"/>
        </c:dLbls>
        <c:gapWidth val="219"/>
        <c:axId val="1564888032"/>
        <c:axId val="1544730912"/>
      </c:barChart>
      <c:catAx>
        <c:axId val="15648880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1544730912"/>
        <c:crosses val="autoZero"/>
        <c:auto val="1"/>
        <c:lblAlgn val="ctr"/>
        <c:lblOffset val="100"/>
        <c:noMultiLvlLbl val="0"/>
      </c:catAx>
      <c:valAx>
        <c:axId val="1544730912"/>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564888032"/>
        <c:crosses val="autoZero"/>
        <c:crossBetween val="between"/>
        <c:min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Verdana" panose="020B0604030504040204" pitchFamily="34" charset="0"/>
          <a:ea typeface="Verdana" panose="020B0604030504040204" pitchFamily="34" charset="0"/>
          <a:cs typeface="Verdana" panose="020B060403050404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barChart>
        <c:barDir val="bar"/>
        <c:grouping val="clustered"/>
        <c:varyColors val="0"/>
        <c:ser>
          <c:idx val="0"/>
          <c:order val="0"/>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'Question 24'!$H$4:$H$14</c:f>
              <c:strCache>
                <c:ptCount val="11"/>
                <c:pt idx="0">
                  <c:v>Suivi, évaluation et redevabilité</c:v>
                </c:pt>
                <c:pt idx="1">
                  <c:v>Elaboration d'un plan d'action</c:v>
                </c:pt>
                <c:pt idx="2">
                  <c:v>Mobilisation de ressources/fundraising</c:v>
                </c:pt>
                <c:pt idx="3">
                  <c:v>Engagement citoyen</c:v>
                </c:pt>
                <c:pt idx="4">
                  <c:v>Collaborer avec les médias</c:v>
                </c:pt>
                <c:pt idx="5">
                  <c:v>Communication et plaidoyer</c:v>
                </c:pt>
                <c:pt idx="6">
                  <c:v>Faire de la recherche et documenter les évidence</c:v>
                </c:pt>
                <c:pt idx="7">
                  <c:v>Etablir des coalitions</c:v>
                </c:pt>
                <c:pt idx="8">
                  <c:v>Mapping GFF processes and actorsCartographie des processus et des acteurs du GFF</c:v>
                </c:pt>
                <c:pt idx="9">
                  <c:v>Plaidoyer budgétaire pour SRMNIA+N</c:v>
                </c:pt>
                <c:pt idx="10">
                  <c:v>
Suivi des ressources financières</c:v>
                </c:pt>
              </c:strCache>
            </c:strRef>
          </c:cat>
          <c:val>
            <c:numRef>
              <c:f>'Question 24'!$I$4:$I$14</c:f>
              <c:numCache>
                <c:formatCode>0%</c:formatCode>
                <c:ptCount val="11"/>
                <c:pt idx="0">
                  <c:v>0.31192660550458717</c:v>
                </c:pt>
                <c:pt idx="1">
                  <c:v>0.33027522935779818</c:v>
                </c:pt>
                <c:pt idx="2">
                  <c:v>0.3669724770642202</c:v>
                </c:pt>
                <c:pt idx="3">
                  <c:v>0.37614678899082571</c:v>
                </c:pt>
                <c:pt idx="4">
                  <c:v>0.40366972477064222</c:v>
                </c:pt>
                <c:pt idx="5">
                  <c:v>0.55963302752293576</c:v>
                </c:pt>
                <c:pt idx="6">
                  <c:v>0.58715596330275233</c:v>
                </c:pt>
                <c:pt idx="7">
                  <c:v>0.64220183486238536</c:v>
                </c:pt>
                <c:pt idx="8">
                  <c:v>0.68807339449541283</c:v>
                </c:pt>
                <c:pt idx="9">
                  <c:v>0.68807339449541283</c:v>
                </c:pt>
                <c:pt idx="10">
                  <c:v>0.69724770642201839</c:v>
                </c:pt>
              </c:numCache>
            </c:numRef>
          </c:val>
          <c:extLst>
            <c:ext xmlns:c16="http://schemas.microsoft.com/office/drawing/2014/chart" uri="{C3380CC4-5D6E-409C-BE32-E72D297353CC}">
              <c16:uniqueId val="{00000000-A2E8-A441-814A-3393A8775FDB}"/>
            </c:ext>
          </c:extLst>
        </c:ser>
        <c:dLbls>
          <c:showLegendKey val="0"/>
          <c:showVal val="0"/>
          <c:showCatName val="0"/>
          <c:showSerName val="0"/>
          <c:showPercent val="0"/>
          <c:showBubbleSize val="0"/>
        </c:dLbls>
        <c:gapWidth val="219"/>
        <c:axId val="1588675552"/>
        <c:axId val="1588677232"/>
      </c:barChart>
      <c:catAx>
        <c:axId val="1588675552"/>
        <c:scaling>
          <c:orientation val="minMax"/>
        </c:scaling>
        <c:delete val="0"/>
        <c:axPos val="l"/>
        <c:numFmt formatCode="General" sourceLinked="1"/>
        <c:majorTickMark val="none"/>
        <c:minorTickMark val="none"/>
        <c:tickLblPos val="nextTo"/>
        <c:spPr>
          <a:solidFill>
            <a:schemeClr val="accent4">
              <a:lumMod val="20000"/>
              <a:lumOff val="80000"/>
            </a:schemeClr>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1588677232"/>
        <c:crosses val="autoZero"/>
        <c:auto val="1"/>
        <c:lblAlgn val="ctr"/>
        <c:lblOffset val="100"/>
        <c:noMultiLvlLbl val="0"/>
      </c:catAx>
      <c:valAx>
        <c:axId val="1588677232"/>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588675552"/>
        <c:crosses val="autoZero"/>
        <c:crossBetween val="between"/>
        <c:minorUnit val="0.1"/>
      </c:valAx>
      <c:spPr>
        <a:solidFill>
          <a:schemeClr val="tx2">
            <a:lumMod val="20000"/>
            <a:lumOff val="80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'Question 34'!$B$4</c:f>
              <c:strCache>
                <c:ptCount val="1"/>
                <c:pt idx="0">
                  <c:v>Responses</c:v>
                </c:pt>
              </c:strCache>
            </c:strRef>
          </c:tx>
          <c:spPr>
            <a:noFill/>
            <a:ln w="9525" cap="flat" cmpd="sng" algn="ctr">
              <a:solidFill>
                <a:schemeClr val="accent1"/>
              </a:solidFill>
              <a:miter lim="800000"/>
            </a:ln>
            <a:effectLst>
              <a:glow rad="63500">
                <a:schemeClr val="accent1">
                  <a:satMod val="175000"/>
                  <a:alpha val="25000"/>
                </a:schemeClr>
              </a:glo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7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'Question 34'!$A$6:$A$11</c:f>
              <c:strCache>
                <c:ptCount val="6"/>
                <c:pt idx="0">
                  <c:v>Autre (veuillez préciser)</c:v>
                </c:pt>
                <c:pt idx="1">
                  <c:v>Assurer le lien avec le public et les communautés</c:v>
                </c:pt>
                <c:pt idx="2">
                  <c:v>Partage d'expériences et d'études de cas de pays</c:v>
                </c:pt>
                <c:pt idx="3">
                  <c:v>Promouvoir les liens entre les partenaires en SRMNIA+N (initiatives de santé mondiales)</c:v>
                </c:pt>
                <c:pt idx="4">
                  <c:v>Assurer le renforcement des capacités et l'apprentissage Sud-Sud</c:v>
                </c:pt>
                <c:pt idx="5">
                  <c:v>Plaider en faveur de l'inclusion et de la participation des OSC aux processus du GFF à tous les niveaux</c:v>
                </c:pt>
              </c:strCache>
            </c:strRef>
          </c:cat>
          <c:val>
            <c:numRef>
              <c:f>'Question 34'!$B$6:$B$11</c:f>
              <c:numCache>
                <c:formatCode>0%</c:formatCode>
                <c:ptCount val="6"/>
                <c:pt idx="0">
                  <c:v>5.8252427184466021E-2</c:v>
                </c:pt>
                <c:pt idx="1">
                  <c:v>0.62135922330097082</c:v>
                </c:pt>
                <c:pt idx="2">
                  <c:v>0.73786407766990292</c:v>
                </c:pt>
                <c:pt idx="3">
                  <c:v>0.81553398058252424</c:v>
                </c:pt>
                <c:pt idx="4">
                  <c:v>0.83495145631067957</c:v>
                </c:pt>
                <c:pt idx="5">
                  <c:v>0.89320388349514568</c:v>
                </c:pt>
              </c:numCache>
            </c:numRef>
          </c:val>
          <c:extLst>
            <c:ext xmlns:c16="http://schemas.microsoft.com/office/drawing/2014/chart" uri="{C3380CC4-5D6E-409C-BE32-E72D297353CC}">
              <c16:uniqueId val="{00000000-46C0-9846-9A73-DD6B419660D1}"/>
            </c:ext>
          </c:extLst>
        </c:ser>
        <c:dLbls>
          <c:showLegendKey val="0"/>
          <c:showVal val="0"/>
          <c:showCatName val="0"/>
          <c:showSerName val="0"/>
          <c:showPercent val="0"/>
          <c:showBubbleSize val="0"/>
        </c:dLbls>
        <c:gapWidth val="182"/>
        <c:overlap val="-50"/>
        <c:axId val="10"/>
        <c:axId val="100"/>
      </c:barChart>
      <c:valAx>
        <c:axId val="100"/>
        <c:scaling>
          <c:orientation val="minMax"/>
        </c:scaling>
        <c:delete val="1"/>
        <c:axPos val="b"/>
        <c:majorGridlines>
          <c:spPr>
            <a:ln w="9525" cap="flat" cmpd="sng" algn="ctr">
              <a:gradFill>
                <a:gsLst>
                  <a:gs pos="0">
                    <a:schemeClr val="dk1">
                      <a:lumMod val="65000"/>
                      <a:lumOff val="35000"/>
                    </a:schemeClr>
                  </a:gs>
                  <a:gs pos="100000">
                    <a:schemeClr val="dk1">
                      <a:lumMod val="75000"/>
                      <a:lumOff val="25000"/>
                    </a:schemeClr>
                  </a:gs>
                </a:gsLst>
                <a:lin ang="10800000" scaled="0"/>
              </a:gradFill>
              <a:round/>
            </a:ln>
            <a:effectLst/>
          </c:spPr>
        </c:majorGridlines>
        <c:numFmt formatCode="0%" sourceLinked="1"/>
        <c:majorTickMark val="none"/>
        <c:minorTickMark val="none"/>
        <c:tickLblPos val="nextTo"/>
        <c:crossAx val="10"/>
        <c:crosses val="autoZero"/>
        <c:crossBetween val="between"/>
      </c:valAx>
      <c:catAx>
        <c:axId val="10"/>
        <c:scaling>
          <c:orientation val="minMax"/>
        </c:scaling>
        <c:delete val="0"/>
        <c:axPos val="l"/>
        <c:majorGridlines>
          <c:spPr>
            <a:ln w="9525" cap="flat" cmpd="sng" algn="ctr">
              <a:gradFill>
                <a:gsLst>
                  <a:gs pos="0">
                    <a:schemeClr val="dk1">
                      <a:lumMod val="65000"/>
                      <a:lumOff val="35000"/>
                    </a:schemeClr>
                  </a:gs>
                  <a:gs pos="100000">
                    <a:schemeClr val="dk1">
                      <a:lumMod val="75000"/>
                      <a:lumOff val="25000"/>
                    </a:schemeClr>
                  </a:gs>
                </a:gsLst>
                <a:lin ang="108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lt1">
                    <a:lumMod val="75000"/>
                  </a:schemeClr>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100"/>
        <c:crosses val="autoZero"/>
        <c:auto val="0"/>
        <c:lblAlgn val="ctr"/>
        <c:lblOffset val="100"/>
        <c:noMultiLvlLbl val="0"/>
      </c:catAx>
      <c:spPr>
        <a:noFill/>
        <a:ln>
          <a:noFill/>
        </a:ln>
        <a:effectLst/>
      </c:spPr>
    </c:plotArea>
    <c:plotVisOnly val="0"/>
    <c:dispBlanksAs val="gap"/>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7">
  <a:schemeClr val="accent4"/>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6">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2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9">
  <cs:axisTitle>
    <cs:lnRef idx="0"/>
    <cs:fillRef idx="0"/>
    <cs:effectRef idx="0"/>
    <cs:fontRef idx="minor">
      <a:schemeClr val="lt1">
        <a:lumMod val="75000"/>
      </a:schemeClr>
    </cs:fontRef>
    <cs:defRPr sz="1197" b="1"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1197"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dk1">
                <a:lumMod val="65000"/>
                <a:lumOff val="35000"/>
              </a:schemeClr>
            </a:gs>
            <a:gs pos="100000">
              <a:schemeClr val="dk1">
                <a:lumMod val="75000"/>
                <a:lumOff val="25000"/>
              </a:schemeClr>
            </a:gs>
          </a:gsLst>
          <a:lin ang="10800000" scaled="0"/>
        </a:gradFill>
        <a:round/>
      </a:ln>
      <a:effectLst/>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862"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4" Type="http://schemas.openxmlformats.org/officeDocument/2006/relationships/image" Target="../media/image13.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3FDAC8-206A-4536-BAB0-048994C6E8ED}" type="doc">
      <dgm:prSet loTypeId="urn:microsoft.com/office/officeart/2008/layout/AscendingPictureAccentProcess" loCatId="process" qsTypeId="urn:microsoft.com/office/officeart/2005/8/quickstyle/simple1" qsCatId="simple" csTypeId="urn:microsoft.com/office/officeart/2005/8/colors/colorful1" csCatId="colorful" phldr="1"/>
      <dgm:spPr/>
      <dgm:t>
        <a:bodyPr/>
        <a:lstStyle/>
        <a:p>
          <a:endParaRPr lang="en-US"/>
        </a:p>
      </dgm:t>
    </dgm:pt>
    <dgm:pt modelId="{C1E4673A-88B8-4DD9-9516-D8DB434CFBBB}">
      <dgm:prSet phldrT="[Text]" custT="1"/>
      <dgm:spPr/>
      <dgm:t>
        <a:bodyPr/>
        <a:lstStyle/>
        <a:p>
          <a:r>
            <a:rPr lang="en-US" sz="1600" dirty="0">
              <a:latin typeface="Verdana" panose="020B0604030504040204" pitchFamily="34" charset="0"/>
              <a:ea typeface="Verdana" panose="020B0604030504040204" pitchFamily="34" charset="0"/>
            </a:rPr>
            <a:t>Mobiliser les </a:t>
          </a:r>
          <a:r>
            <a:rPr lang="en-US" sz="1600" dirty="0" err="1">
              <a:latin typeface="Verdana" panose="020B0604030504040204" pitchFamily="34" charset="0"/>
              <a:ea typeface="Verdana" panose="020B0604030504040204" pitchFamily="34" charset="0"/>
            </a:rPr>
            <a:t>ressources</a:t>
          </a:r>
          <a:r>
            <a:rPr lang="en-US" sz="1600" dirty="0">
              <a:latin typeface="Verdana" panose="020B0604030504040204" pitchFamily="34" charset="0"/>
              <a:ea typeface="Verdana" panose="020B0604030504040204" pitchFamily="34" charset="0"/>
            </a:rPr>
            <a:t> des </a:t>
          </a:r>
          <a:r>
            <a:rPr lang="en-US" sz="1600" dirty="0" err="1">
              <a:latin typeface="Verdana" panose="020B0604030504040204" pitchFamily="34" charset="0"/>
              <a:ea typeface="Verdana" panose="020B0604030504040204" pitchFamily="34" charset="0"/>
            </a:rPr>
            <a:t>gouvernements</a:t>
          </a:r>
          <a:r>
            <a:rPr lang="en-US" sz="1600" dirty="0">
              <a:latin typeface="Verdana" panose="020B0604030504040204" pitchFamily="34" charset="0"/>
              <a:ea typeface="Verdana" panose="020B0604030504040204" pitchFamily="34" charset="0"/>
            </a:rPr>
            <a:t> et des </a:t>
          </a:r>
          <a:r>
            <a:rPr lang="en-US" sz="1600" dirty="0" err="1">
              <a:latin typeface="Verdana" panose="020B0604030504040204" pitchFamily="34" charset="0"/>
              <a:ea typeface="Verdana" panose="020B0604030504040204" pitchFamily="34" charset="0"/>
            </a:rPr>
            <a:t>partenaires</a:t>
          </a:r>
          <a:r>
            <a:rPr lang="en-US" sz="1600" dirty="0">
              <a:latin typeface="Verdana" panose="020B0604030504040204" pitchFamily="34" charset="0"/>
              <a:ea typeface="Verdana" panose="020B0604030504040204" pitchFamily="34" charset="0"/>
            </a:rPr>
            <a:t> de </a:t>
          </a:r>
          <a:r>
            <a:rPr lang="en-US" sz="1600" dirty="0" err="1">
              <a:latin typeface="Verdana" panose="020B0604030504040204" pitchFamily="34" charset="0"/>
              <a:ea typeface="Verdana" panose="020B0604030504040204" pitchFamily="34" charset="0"/>
            </a:rPr>
            <a:t>développement</a:t>
          </a:r>
          <a:r>
            <a:rPr lang="en-US" sz="1600" dirty="0">
              <a:latin typeface="Verdana" panose="020B0604030504040204" pitchFamily="34" charset="0"/>
              <a:ea typeface="Verdana" panose="020B0604030504040204" pitchFamily="34" charset="0"/>
            </a:rPr>
            <a:t> </a:t>
          </a:r>
          <a:r>
            <a:rPr lang="en-US" sz="1600" dirty="0" err="1">
              <a:latin typeface="Verdana" panose="020B0604030504040204" pitchFamily="34" charset="0"/>
              <a:ea typeface="Verdana" panose="020B0604030504040204" pitchFamily="34" charset="0"/>
            </a:rPr>
            <a:t>en</a:t>
          </a:r>
          <a:r>
            <a:rPr lang="en-US" sz="1600" dirty="0">
              <a:latin typeface="Verdana" panose="020B0604030504040204" pitchFamily="34" charset="0"/>
              <a:ea typeface="Verdana" panose="020B0604030504040204" pitchFamily="34" charset="0"/>
            </a:rPr>
            <a:t> </a:t>
          </a:r>
          <a:r>
            <a:rPr lang="en-US" sz="1600" dirty="0" err="1">
              <a:latin typeface="Verdana" panose="020B0604030504040204" pitchFamily="34" charset="0"/>
              <a:ea typeface="Verdana" panose="020B0604030504040204" pitchFamily="34" charset="0"/>
            </a:rPr>
            <a:t>faveur</a:t>
          </a:r>
          <a:r>
            <a:rPr lang="en-US" sz="1600" dirty="0">
              <a:latin typeface="Verdana" panose="020B0604030504040204" pitchFamily="34" charset="0"/>
              <a:ea typeface="Verdana" panose="020B0604030504040204" pitchFamily="34" charset="0"/>
            </a:rPr>
            <a:t> de plans </a:t>
          </a:r>
          <a:r>
            <a:rPr lang="en-US" sz="1600" dirty="0" err="1">
              <a:latin typeface="Verdana" panose="020B0604030504040204" pitchFamily="34" charset="0"/>
              <a:ea typeface="Verdana" panose="020B0604030504040204" pitchFamily="34" charset="0"/>
            </a:rPr>
            <a:t>ou</a:t>
          </a:r>
          <a:r>
            <a:rPr lang="en-US" sz="1600" dirty="0">
              <a:latin typeface="Verdana" panose="020B0604030504040204" pitchFamily="34" charset="0"/>
              <a:ea typeface="Verdana" panose="020B0604030504040204" pitchFamily="34" charset="0"/>
            </a:rPr>
            <a:t> dossiers </a:t>
          </a:r>
          <a:r>
            <a:rPr lang="en-US" sz="1600" dirty="0" err="1">
              <a:latin typeface="Verdana" panose="020B0604030504040204" pitchFamily="34" charset="0"/>
              <a:ea typeface="Verdana" panose="020B0604030504040204" pitchFamily="34" charset="0"/>
            </a:rPr>
            <a:t>d’investissements</a:t>
          </a:r>
          <a:r>
            <a:rPr lang="en-US" sz="1600" dirty="0">
              <a:latin typeface="Verdana" panose="020B0604030504040204" pitchFamily="34" charset="0"/>
              <a:ea typeface="Verdana" panose="020B0604030504040204" pitchFamily="34" charset="0"/>
            </a:rPr>
            <a:t> </a:t>
          </a:r>
          <a:r>
            <a:rPr lang="en-US" sz="1600" dirty="0" err="1">
              <a:latin typeface="Verdana" panose="020B0604030504040204" pitchFamily="34" charset="0"/>
              <a:ea typeface="Verdana" panose="020B0604030504040204" pitchFamily="34" charset="0"/>
            </a:rPr>
            <a:t>dirigés</a:t>
          </a:r>
          <a:r>
            <a:rPr lang="en-US" sz="1600" dirty="0">
              <a:latin typeface="Verdana" panose="020B0604030504040204" pitchFamily="34" charset="0"/>
              <a:ea typeface="Verdana" panose="020B0604030504040204" pitchFamily="34" charset="0"/>
            </a:rPr>
            <a:t> par les pays.</a:t>
          </a:r>
          <a:endParaRPr lang="en-US" sz="1600" dirty="0"/>
        </a:p>
      </dgm:t>
    </dgm:pt>
    <dgm:pt modelId="{3BCCA081-5430-475E-98D3-CA8384A13A6A}" type="parTrans" cxnId="{1FFACC77-A8AA-4F03-8AC6-F5273FA79E6E}">
      <dgm:prSet/>
      <dgm:spPr/>
      <dgm:t>
        <a:bodyPr/>
        <a:lstStyle/>
        <a:p>
          <a:endParaRPr lang="en-US"/>
        </a:p>
      </dgm:t>
    </dgm:pt>
    <dgm:pt modelId="{941A4954-F3CA-4414-A317-3EAEB5EB968C}" type="sibTrans" cxnId="{1FFACC77-A8AA-4F03-8AC6-F5273FA79E6E}">
      <dgm:prSet/>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a:noFill/>
        </a:ln>
      </dgm:spPr>
      <dgm:t>
        <a:bodyPr/>
        <a:lstStyle/>
        <a:p>
          <a:endParaRPr lang="en-US"/>
        </a:p>
      </dgm:t>
      <dgm:extLst>
        <a:ext uri="{E40237B7-FDA0-4F09-8148-C483321AD2D9}">
          <dgm14:cNvPr xmlns:dgm14="http://schemas.microsoft.com/office/drawing/2010/diagram" id="0" name="" descr="Checklist"/>
        </a:ext>
      </dgm:extLst>
    </dgm:pt>
    <dgm:pt modelId="{1662B5CF-4851-4360-998D-8142BAE97318}">
      <dgm:prSet phldrT="[Text]" custT="1"/>
      <dgm:spPr>
        <a:solidFill>
          <a:schemeClr val="accent3">
            <a:lumMod val="75000"/>
          </a:schemeClr>
        </a:solidFill>
      </dgm:spPr>
      <dgm:t>
        <a:bodyPr/>
        <a:lstStyle/>
        <a:p>
          <a:r>
            <a:rPr lang="en-US" sz="1600" dirty="0">
              <a:latin typeface="Verdana" panose="020B0604030504040204" pitchFamily="34" charset="0"/>
              <a:ea typeface="Verdana" panose="020B0604030504040204" pitchFamily="34" charset="0"/>
            </a:rPr>
            <a:t>Une </a:t>
          </a:r>
          <a:r>
            <a:rPr lang="en-US" sz="1600" dirty="0" err="1">
              <a:latin typeface="Verdana" panose="020B0604030504040204" pitchFamily="34" charset="0"/>
              <a:ea typeface="Verdana" panose="020B0604030504040204" pitchFamily="34" charset="0"/>
            </a:rPr>
            <a:t>opportunité</a:t>
          </a:r>
          <a:r>
            <a:rPr lang="en-US" sz="1600" dirty="0">
              <a:latin typeface="Verdana" panose="020B0604030504040204" pitchFamily="34" charset="0"/>
              <a:ea typeface="Verdana" panose="020B0604030504040204" pitchFamily="34" charset="0"/>
            </a:rPr>
            <a:t> </a:t>
          </a:r>
          <a:r>
            <a:rPr lang="en-US" sz="1600" dirty="0" err="1">
              <a:latin typeface="Verdana" panose="020B0604030504040204" pitchFamily="34" charset="0"/>
              <a:ea typeface="Verdana" panose="020B0604030504040204" pitchFamily="34" charset="0"/>
            </a:rPr>
            <a:t>d’apporter</a:t>
          </a:r>
          <a:r>
            <a:rPr lang="en-US" sz="1600" dirty="0">
              <a:latin typeface="Verdana" panose="020B0604030504040204" pitchFamily="34" charset="0"/>
              <a:ea typeface="Verdana" panose="020B0604030504040204" pitchFamily="34" charset="0"/>
            </a:rPr>
            <a:t> les </a:t>
          </a:r>
          <a:r>
            <a:rPr lang="en-US" sz="1600" dirty="0" err="1">
              <a:latin typeface="Verdana" panose="020B0604030504040204" pitchFamily="34" charset="0"/>
              <a:ea typeface="Verdana" panose="020B0604030504040204" pitchFamily="34" charset="0"/>
            </a:rPr>
            <a:t>ressources</a:t>
          </a:r>
          <a:r>
            <a:rPr lang="en-US" sz="1600" dirty="0">
              <a:latin typeface="Verdana" panose="020B0604030504040204" pitchFamily="34" charset="0"/>
              <a:ea typeface="Verdana" panose="020B0604030504040204" pitchFamily="34" charset="0"/>
            </a:rPr>
            <a:t> indispensables </a:t>
          </a:r>
          <a:r>
            <a:rPr lang="en-US" sz="1600" dirty="0" err="1">
              <a:latin typeface="Verdana" panose="020B0604030504040204" pitchFamily="34" charset="0"/>
              <a:ea typeface="Verdana" panose="020B0604030504040204" pitchFamily="34" charset="0"/>
            </a:rPr>
            <a:t>à</a:t>
          </a:r>
          <a:r>
            <a:rPr lang="en-US" sz="1600" dirty="0">
              <a:latin typeface="Verdana" panose="020B0604030504040204" pitchFamily="34" charset="0"/>
              <a:ea typeface="Verdana" panose="020B0604030504040204" pitchFamily="34" charset="0"/>
            </a:rPr>
            <a:t> </a:t>
          </a:r>
          <a:r>
            <a:rPr lang="en-US" sz="1600" dirty="0" err="1">
              <a:latin typeface="Verdana" panose="020B0604030504040204" pitchFamily="34" charset="0"/>
              <a:ea typeface="Verdana" panose="020B0604030504040204" pitchFamily="34" charset="0"/>
            </a:rPr>
            <a:t>l'amélioration</a:t>
          </a:r>
          <a:r>
            <a:rPr lang="en-US" sz="1600" dirty="0">
              <a:latin typeface="Verdana" panose="020B0604030504040204" pitchFamily="34" charset="0"/>
              <a:ea typeface="Verdana" panose="020B0604030504040204" pitchFamily="34" charset="0"/>
            </a:rPr>
            <a:t> de la vie des femmes, des enfants et des adolescents</a:t>
          </a:r>
          <a:endParaRPr lang="en-US" sz="1600" dirty="0"/>
        </a:p>
      </dgm:t>
    </dgm:pt>
    <dgm:pt modelId="{EAE64B4C-84D4-4DD4-8781-E07020156D3E}" type="parTrans" cxnId="{E8296560-95FE-4D9D-9F6B-D8C06479B9E1}">
      <dgm:prSet/>
      <dgm:spPr/>
      <dgm:t>
        <a:bodyPr/>
        <a:lstStyle/>
        <a:p>
          <a:endParaRPr lang="en-US"/>
        </a:p>
      </dgm:t>
    </dgm:pt>
    <dgm:pt modelId="{40C3AF7F-C098-4440-9539-49443792F7DF}" type="sibTrans" cxnId="{E8296560-95FE-4D9D-9F6B-D8C06479B9E1}">
      <dgm:prSet/>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t>
        <a:bodyPr/>
        <a:lstStyle/>
        <a:p>
          <a:endParaRPr lang="en-US"/>
        </a:p>
      </dgm:t>
      <dgm:extLst>
        <a:ext uri="{E40237B7-FDA0-4F09-8148-C483321AD2D9}">
          <dgm14:cNvPr xmlns:dgm14="http://schemas.microsoft.com/office/drawing/2010/diagram" id="0" name="" descr="Group of people"/>
        </a:ext>
      </dgm:extLst>
    </dgm:pt>
    <dgm:pt modelId="{96342A6F-FC6F-4A0A-A708-627874E54C68}" type="pres">
      <dgm:prSet presAssocID="{A53FDAC8-206A-4536-BAB0-048994C6E8ED}" presName="Name0" presStyleCnt="0">
        <dgm:presLayoutVars>
          <dgm:chMax val="7"/>
          <dgm:chPref val="7"/>
          <dgm:dir/>
        </dgm:presLayoutVars>
      </dgm:prSet>
      <dgm:spPr/>
    </dgm:pt>
    <dgm:pt modelId="{33534B30-1F67-4E15-BCB5-CE924A589B91}" type="pres">
      <dgm:prSet presAssocID="{A53FDAC8-206A-4536-BAB0-048994C6E8ED}" presName="dot1" presStyleLbl="alignNode1" presStyleIdx="0" presStyleCnt="10" custScaleX="181187" custScaleY="137917"/>
      <dgm:spPr/>
    </dgm:pt>
    <dgm:pt modelId="{D7AE53FC-7B2F-4C72-8283-71B240CB69E4}" type="pres">
      <dgm:prSet presAssocID="{A53FDAC8-206A-4536-BAB0-048994C6E8ED}" presName="dot2" presStyleLbl="alignNode1" presStyleIdx="1" presStyleCnt="10" custScaleX="181187" custScaleY="137917" custLinFactNeighborX="-33599" custLinFactNeighborY="44799"/>
      <dgm:spPr/>
    </dgm:pt>
    <dgm:pt modelId="{43FBE898-2813-4643-A835-FBFE269E296B}" type="pres">
      <dgm:prSet presAssocID="{A53FDAC8-206A-4536-BAB0-048994C6E8ED}" presName="dot3" presStyleLbl="alignNode1" presStyleIdx="2" presStyleCnt="10" custScaleX="181187" custScaleY="137917" custLinFactNeighborX="-78399" custLinFactNeighborY="55999"/>
      <dgm:spPr/>
    </dgm:pt>
    <dgm:pt modelId="{BB980BBF-D6BD-4A5C-BBED-3BB2FA82CBB7}" type="pres">
      <dgm:prSet presAssocID="{A53FDAC8-206A-4536-BAB0-048994C6E8ED}" presName="dotArrow1" presStyleLbl="alignNode1" presStyleIdx="3" presStyleCnt="10" custScaleX="181187" custScaleY="137917" custLinFactNeighborX="-67199" custLinFactNeighborY="-9480"/>
      <dgm:spPr/>
    </dgm:pt>
    <dgm:pt modelId="{8AAA4CCD-C8CB-4098-96B3-73354208D18A}" type="pres">
      <dgm:prSet presAssocID="{A53FDAC8-206A-4536-BAB0-048994C6E8ED}" presName="dotArrow2" presStyleLbl="alignNode1" presStyleIdx="4" presStyleCnt="10" custScaleX="181187" custScaleY="137917" custLinFactNeighborX="-44800" custLinFactNeighborY="-67199"/>
      <dgm:spPr/>
    </dgm:pt>
    <dgm:pt modelId="{72CED241-496E-4881-A353-49FA19E5A96A}" type="pres">
      <dgm:prSet presAssocID="{A53FDAC8-206A-4536-BAB0-048994C6E8ED}" presName="dotArrow3" presStyleLbl="alignNode1" presStyleIdx="5" presStyleCnt="10" custScaleX="181187" custScaleY="137917" custLinFactY="-798" custLinFactNeighborX="-11200" custLinFactNeighborY="-100000"/>
      <dgm:spPr/>
    </dgm:pt>
    <dgm:pt modelId="{47A9BF65-C122-45F3-8901-1F5F3968351D}" type="pres">
      <dgm:prSet presAssocID="{A53FDAC8-206A-4536-BAB0-048994C6E8ED}" presName="dotArrow4" presStyleLbl="alignNode1" presStyleIdx="6" presStyleCnt="10" custScaleX="181187" custScaleY="137917" custLinFactNeighborX="33599" custLinFactNeighborY="-67199"/>
      <dgm:spPr/>
    </dgm:pt>
    <dgm:pt modelId="{66311780-9F9D-4A10-84C8-A842120108C5}" type="pres">
      <dgm:prSet presAssocID="{A53FDAC8-206A-4536-BAB0-048994C6E8ED}" presName="dotArrow5" presStyleLbl="alignNode1" presStyleIdx="7" presStyleCnt="10" custScaleX="181187" custScaleY="137917" custLinFactNeighborX="22400"/>
      <dgm:spPr/>
    </dgm:pt>
    <dgm:pt modelId="{D0A0BF34-DEC2-45EF-B1F8-858994E468B3}" type="pres">
      <dgm:prSet presAssocID="{A53FDAC8-206A-4536-BAB0-048994C6E8ED}" presName="dotArrow6" presStyleLbl="alignNode1" presStyleIdx="8" presStyleCnt="10" custScaleX="181187" custScaleY="137917"/>
      <dgm:spPr/>
    </dgm:pt>
    <dgm:pt modelId="{08E5C8BC-9232-459B-8462-2CF47BCCADC6}" type="pres">
      <dgm:prSet presAssocID="{A53FDAC8-206A-4536-BAB0-048994C6E8ED}" presName="dotArrow7" presStyleLbl="alignNode1" presStyleIdx="9" presStyleCnt="10" custScaleX="181187" custScaleY="137917" custLinFactNeighborY="31486"/>
      <dgm:spPr/>
    </dgm:pt>
    <dgm:pt modelId="{D0A3990C-EE4E-4477-AB3D-FCEA30A50927}" type="pres">
      <dgm:prSet presAssocID="{C1E4673A-88B8-4DD9-9516-D8DB434CFBBB}" presName="parTx1" presStyleLbl="node1" presStyleIdx="0" presStyleCnt="2" custScaleX="246073" custScaleY="221602" custLinFactNeighborX="73468" custLinFactNeighborY="77454"/>
      <dgm:spPr/>
    </dgm:pt>
    <dgm:pt modelId="{6FC1A233-C2C0-4EB4-8AD0-79B880EFEED7}" type="pres">
      <dgm:prSet presAssocID="{941A4954-F3CA-4414-A317-3EAEB5EB968C}" presName="picture1" presStyleCnt="0"/>
      <dgm:spPr/>
    </dgm:pt>
    <dgm:pt modelId="{B8B38B1C-6BFE-4343-B268-C670F59A1A9C}" type="pres">
      <dgm:prSet presAssocID="{941A4954-F3CA-4414-A317-3EAEB5EB968C}" presName="imageRepeatNode" presStyleLbl="fgImgPlace1" presStyleIdx="0" presStyleCnt="2"/>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pt>
    <dgm:pt modelId="{40CA66B5-DD8B-4B25-9E5C-53D1596335A6}" type="pres">
      <dgm:prSet presAssocID="{1662B5CF-4851-4360-998D-8142BAE97318}" presName="parTx2" presStyleLbl="node1" presStyleIdx="1" presStyleCnt="2" custScaleX="240598" custScaleY="202633" custLinFactNeighborX="72215" custLinFactNeighborY="13683"/>
      <dgm:spPr/>
    </dgm:pt>
    <dgm:pt modelId="{32AC9D1D-BA14-4CA9-A0D5-A82501F55227}" type="pres">
      <dgm:prSet presAssocID="{40C3AF7F-C098-4440-9539-49443792F7DF}" presName="picture2" presStyleCnt="0"/>
      <dgm:spPr/>
    </dgm:pt>
    <dgm:pt modelId="{4798285A-F730-4315-9A12-05B221305F37}" type="pres">
      <dgm:prSet presAssocID="{40C3AF7F-C098-4440-9539-49443792F7DF}" presName="imageRepeatNode" presStyleLbl="fgImgPlace1" presStyleIdx="1" presStyleCnt="2"/>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pt>
  </dgm:ptLst>
  <dgm:cxnLst>
    <dgm:cxn modelId="{5FBA2507-A211-4A31-A737-ABC919E56651}" type="presOf" srcId="{1662B5CF-4851-4360-998D-8142BAE97318}" destId="{40CA66B5-DD8B-4B25-9E5C-53D1596335A6}" srcOrd="0" destOrd="0" presId="urn:microsoft.com/office/officeart/2008/layout/AscendingPictureAccentProcess"/>
    <dgm:cxn modelId="{74EAB529-DC2C-43FE-880E-B2431C74A9E9}" type="presOf" srcId="{C1E4673A-88B8-4DD9-9516-D8DB434CFBBB}" destId="{D0A3990C-EE4E-4477-AB3D-FCEA30A50927}" srcOrd="0" destOrd="0" presId="urn:microsoft.com/office/officeart/2008/layout/AscendingPictureAccentProcess"/>
    <dgm:cxn modelId="{E8296560-95FE-4D9D-9F6B-D8C06479B9E1}" srcId="{A53FDAC8-206A-4536-BAB0-048994C6E8ED}" destId="{1662B5CF-4851-4360-998D-8142BAE97318}" srcOrd="1" destOrd="0" parTransId="{EAE64B4C-84D4-4DD4-8781-E07020156D3E}" sibTransId="{40C3AF7F-C098-4440-9539-49443792F7DF}"/>
    <dgm:cxn modelId="{1FFACC77-A8AA-4F03-8AC6-F5273FA79E6E}" srcId="{A53FDAC8-206A-4536-BAB0-048994C6E8ED}" destId="{C1E4673A-88B8-4DD9-9516-D8DB434CFBBB}" srcOrd="0" destOrd="0" parTransId="{3BCCA081-5430-475E-98D3-CA8384A13A6A}" sibTransId="{941A4954-F3CA-4414-A317-3EAEB5EB968C}"/>
    <dgm:cxn modelId="{1E4C3A82-F0DB-4E03-A0DA-DC46DB0C7149}" type="presOf" srcId="{A53FDAC8-206A-4536-BAB0-048994C6E8ED}" destId="{96342A6F-FC6F-4A0A-A708-627874E54C68}" srcOrd="0" destOrd="0" presId="urn:microsoft.com/office/officeart/2008/layout/AscendingPictureAccentProcess"/>
    <dgm:cxn modelId="{CA3DFFC1-A48B-48C0-AF9E-841E1E428DED}" type="presOf" srcId="{941A4954-F3CA-4414-A317-3EAEB5EB968C}" destId="{B8B38B1C-6BFE-4343-B268-C670F59A1A9C}" srcOrd="0" destOrd="0" presId="urn:microsoft.com/office/officeart/2008/layout/AscendingPictureAccentProcess"/>
    <dgm:cxn modelId="{AB1004EF-756D-43BA-B1BF-0E983F6375BA}" type="presOf" srcId="{40C3AF7F-C098-4440-9539-49443792F7DF}" destId="{4798285A-F730-4315-9A12-05B221305F37}" srcOrd="0" destOrd="0" presId="urn:microsoft.com/office/officeart/2008/layout/AscendingPictureAccentProcess"/>
    <dgm:cxn modelId="{213CE3EF-EC5C-4356-9EE0-36C802D2A5B7}" type="presParOf" srcId="{96342A6F-FC6F-4A0A-A708-627874E54C68}" destId="{33534B30-1F67-4E15-BCB5-CE924A589B91}" srcOrd="0" destOrd="0" presId="urn:microsoft.com/office/officeart/2008/layout/AscendingPictureAccentProcess"/>
    <dgm:cxn modelId="{9B0526EB-2ADE-4032-B0C5-7C78CB8DC1DB}" type="presParOf" srcId="{96342A6F-FC6F-4A0A-A708-627874E54C68}" destId="{D7AE53FC-7B2F-4C72-8283-71B240CB69E4}" srcOrd="1" destOrd="0" presId="urn:microsoft.com/office/officeart/2008/layout/AscendingPictureAccentProcess"/>
    <dgm:cxn modelId="{2AA0F100-7BC2-4609-AD5D-2C99C5E9D722}" type="presParOf" srcId="{96342A6F-FC6F-4A0A-A708-627874E54C68}" destId="{43FBE898-2813-4643-A835-FBFE269E296B}" srcOrd="2" destOrd="0" presId="urn:microsoft.com/office/officeart/2008/layout/AscendingPictureAccentProcess"/>
    <dgm:cxn modelId="{145CB15C-17F6-40C3-BC0C-E1C380857BE1}" type="presParOf" srcId="{96342A6F-FC6F-4A0A-A708-627874E54C68}" destId="{BB980BBF-D6BD-4A5C-BBED-3BB2FA82CBB7}" srcOrd="3" destOrd="0" presId="urn:microsoft.com/office/officeart/2008/layout/AscendingPictureAccentProcess"/>
    <dgm:cxn modelId="{4CE4B1B5-4399-4F8F-8965-B92FA4BB002A}" type="presParOf" srcId="{96342A6F-FC6F-4A0A-A708-627874E54C68}" destId="{8AAA4CCD-C8CB-4098-96B3-73354208D18A}" srcOrd="4" destOrd="0" presId="urn:microsoft.com/office/officeart/2008/layout/AscendingPictureAccentProcess"/>
    <dgm:cxn modelId="{CE4D36DF-164D-41DE-B2B4-192904784560}" type="presParOf" srcId="{96342A6F-FC6F-4A0A-A708-627874E54C68}" destId="{72CED241-496E-4881-A353-49FA19E5A96A}" srcOrd="5" destOrd="0" presId="urn:microsoft.com/office/officeart/2008/layout/AscendingPictureAccentProcess"/>
    <dgm:cxn modelId="{8F28174C-B0E1-4827-90D8-C05B5E8C2950}" type="presParOf" srcId="{96342A6F-FC6F-4A0A-A708-627874E54C68}" destId="{47A9BF65-C122-45F3-8901-1F5F3968351D}" srcOrd="6" destOrd="0" presId="urn:microsoft.com/office/officeart/2008/layout/AscendingPictureAccentProcess"/>
    <dgm:cxn modelId="{4724E7D4-4301-4ED8-BC5F-DCB314BE5E1F}" type="presParOf" srcId="{96342A6F-FC6F-4A0A-A708-627874E54C68}" destId="{66311780-9F9D-4A10-84C8-A842120108C5}" srcOrd="7" destOrd="0" presId="urn:microsoft.com/office/officeart/2008/layout/AscendingPictureAccentProcess"/>
    <dgm:cxn modelId="{B559EC10-B366-4399-A54B-8F319630BC94}" type="presParOf" srcId="{96342A6F-FC6F-4A0A-A708-627874E54C68}" destId="{D0A0BF34-DEC2-45EF-B1F8-858994E468B3}" srcOrd="8" destOrd="0" presId="urn:microsoft.com/office/officeart/2008/layout/AscendingPictureAccentProcess"/>
    <dgm:cxn modelId="{1DA0175D-41AE-43A0-9DB2-753C35AAEBC4}" type="presParOf" srcId="{96342A6F-FC6F-4A0A-A708-627874E54C68}" destId="{08E5C8BC-9232-459B-8462-2CF47BCCADC6}" srcOrd="9" destOrd="0" presId="urn:microsoft.com/office/officeart/2008/layout/AscendingPictureAccentProcess"/>
    <dgm:cxn modelId="{AB8D03FD-DF40-4218-A516-71F1F8F1F025}" type="presParOf" srcId="{96342A6F-FC6F-4A0A-A708-627874E54C68}" destId="{D0A3990C-EE4E-4477-AB3D-FCEA30A50927}" srcOrd="10" destOrd="0" presId="urn:microsoft.com/office/officeart/2008/layout/AscendingPictureAccentProcess"/>
    <dgm:cxn modelId="{DF733655-8D75-4273-8C08-F42FA43BF027}" type="presParOf" srcId="{96342A6F-FC6F-4A0A-A708-627874E54C68}" destId="{6FC1A233-C2C0-4EB4-8AD0-79B880EFEED7}" srcOrd="11" destOrd="0" presId="urn:microsoft.com/office/officeart/2008/layout/AscendingPictureAccentProcess"/>
    <dgm:cxn modelId="{786DC996-8D55-42EA-91FF-C5CD1765CEF4}" type="presParOf" srcId="{6FC1A233-C2C0-4EB4-8AD0-79B880EFEED7}" destId="{B8B38B1C-6BFE-4343-B268-C670F59A1A9C}" srcOrd="0" destOrd="0" presId="urn:microsoft.com/office/officeart/2008/layout/AscendingPictureAccentProcess"/>
    <dgm:cxn modelId="{26FC1645-943E-488C-A86E-1F78C6A011FE}" type="presParOf" srcId="{96342A6F-FC6F-4A0A-A708-627874E54C68}" destId="{40CA66B5-DD8B-4B25-9E5C-53D1596335A6}" srcOrd="12" destOrd="0" presId="urn:microsoft.com/office/officeart/2008/layout/AscendingPictureAccentProcess"/>
    <dgm:cxn modelId="{89A12729-0CE6-4C85-8AF5-D38816E30A45}" type="presParOf" srcId="{96342A6F-FC6F-4A0A-A708-627874E54C68}" destId="{32AC9D1D-BA14-4CA9-A0D5-A82501F55227}" srcOrd="13" destOrd="0" presId="urn:microsoft.com/office/officeart/2008/layout/AscendingPictureAccentProcess"/>
    <dgm:cxn modelId="{9B95779D-AA36-4176-8620-D9F782654FE1}" type="presParOf" srcId="{32AC9D1D-BA14-4CA9-A0D5-A82501F55227}" destId="{4798285A-F730-4315-9A12-05B221305F37}" srcOrd="0" destOrd="0" presId="urn:microsoft.com/office/officeart/2008/layout/AscendingPictureAccen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08BDD3-551D-4943-83B0-657CE2AA9A47}" type="doc">
      <dgm:prSet loTypeId="urn:microsoft.com/office/officeart/2005/8/layout/rings+Icon" loCatId="officeonline" qsTypeId="urn:microsoft.com/office/officeart/2005/8/quickstyle/simple1" qsCatId="simple" csTypeId="urn:microsoft.com/office/officeart/2005/8/colors/colorful2" csCatId="colorful" phldr="1"/>
      <dgm:spPr/>
    </dgm:pt>
    <dgm:pt modelId="{FAAA428E-FA89-4944-B4BE-4A76354CB84A}">
      <dgm:prSet phldrT="[Text]" custT="1"/>
      <dgm:spPr/>
      <dgm:t>
        <a:bodyPr lIns="0" tIns="0" rIns="0" bIns="0"/>
        <a:lstStyle/>
        <a:p>
          <a:r>
            <a:rPr lang="en-US" sz="2400" dirty="0" err="1">
              <a:latin typeface="Verdana" panose="020B0604030504040204" pitchFamily="34" charset="0"/>
              <a:ea typeface="Verdana" panose="020B0604030504040204" pitchFamily="34" charset="0"/>
            </a:rPr>
            <a:t>Recueillir</a:t>
          </a:r>
          <a:r>
            <a:rPr lang="en-US" sz="2400" dirty="0">
              <a:latin typeface="Verdana" panose="020B0604030504040204" pitchFamily="34" charset="0"/>
              <a:ea typeface="Verdana" panose="020B0604030504040204" pitchFamily="34" charset="0"/>
            </a:rPr>
            <a:t> des </a:t>
          </a:r>
          <a:r>
            <a:rPr lang="en-US" sz="2400" dirty="0" err="1">
              <a:latin typeface="Verdana" panose="020B0604030504040204" pitchFamily="34" charset="0"/>
              <a:ea typeface="Verdana" panose="020B0604030504040204" pitchFamily="34" charset="0"/>
            </a:rPr>
            <a:t>informations</a:t>
          </a:r>
          <a:r>
            <a:rPr lang="en-US" sz="2400" dirty="0">
              <a:latin typeface="Verdana" panose="020B0604030504040204" pitchFamily="34" charset="0"/>
              <a:ea typeface="Verdana" panose="020B0604030504040204" pitchFamily="34" charset="0"/>
            </a:rPr>
            <a:t> sur les </a:t>
          </a:r>
          <a:r>
            <a:rPr lang="en-US" sz="2400" dirty="0" err="1">
              <a:latin typeface="Verdana" panose="020B0604030504040204" pitchFamily="34" charset="0"/>
              <a:ea typeface="Verdana" panose="020B0604030504040204" pitchFamily="34" charset="0"/>
            </a:rPr>
            <a:t>capacités</a:t>
          </a:r>
          <a:r>
            <a:rPr lang="en-US" sz="2400" dirty="0">
              <a:latin typeface="Verdana" panose="020B0604030504040204" pitchFamily="34" charset="0"/>
              <a:ea typeface="Verdana" panose="020B0604030504040204" pitchFamily="34" charset="0"/>
            </a:rPr>
            <a:t>, les </a:t>
          </a:r>
          <a:r>
            <a:rPr lang="en-US" sz="2400" dirty="0" err="1">
              <a:latin typeface="Verdana" panose="020B0604030504040204" pitchFamily="34" charset="0"/>
              <a:ea typeface="Verdana" panose="020B0604030504040204" pitchFamily="34" charset="0"/>
            </a:rPr>
            <a:t>besoins</a:t>
          </a:r>
          <a:r>
            <a:rPr lang="en-US" sz="2400" dirty="0">
              <a:latin typeface="Verdana" panose="020B0604030504040204" pitchFamily="34" charset="0"/>
              <a:ea typeface="Verdana" panose="020B0604030504040204" pitchFamily="34" charset="0"/>
            </a:rPr>
            <a:t> et les </a:t>
          </a:r>
          <a:r>
            <a:rPr lang="en-US" sz="2400" dirty="0" err="1">
              <a:latin typeface="Verdana" panose="020B0604030504040204" pitchFamily="34" charset="0"/>
              <a:ea typeface="Verdana" panose="020B0604030504040204" pitchFamily="34" charset="0"/>
            </a:rPr>
            <a:t>défis</a:t>
          </a:r>
          <a:r>
            <a:rPr lang="en-US" sz="2400" dirty="0">
              <a:latin typeface="Verdana" panose="020B0604030504040204" pitchFamily="34" charset="0"/>
              <a:ea typeface="Verdana" panose="020B0604030504040204" pitchFamily="34" charset="0"/>
            </a:rPr>
            <a:t> de la </a:t>
          </a:r>
          <a:r>
            <a:rPr lang="en-US" sz="2400" dirty="0" err="1">
              <a:latin typeface="Verdana" panose="020B0604030504040204" pitchFamily="34" charset="0"/>
              <a:ea typeface="Verdana" panose="020B0604030504040204" pitchFamily="34" charset="0"/>
            </a:rPr>
            <a:t>société</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civile</a:t>
          </a:r>
          <a:endParaRPr lang="en-US" sz="2400" dirty="0">
            <a:latin typeface="Verdana" panose="020B0604030504040204" pitchFamily="34" charset="0"/>
            <a:ea typeface="Verdana" panose="020B0604030504040204" pitchFamily="34" charset="0"/>
          </a:endParaRPr>
        </a:p>
      </dgm:t>
    </dgm:pt>
    <dgm:pt modelId="{8385AD41-B6AE-4F35-9A10-8E8D9D5E0E9A}" type="parTrans" cxnId="{42D78DD6-2A95-4A7D-B199-05F496F7D2C3}">
      <dgm:prSet/>
      <dgm:spPr/>
      <dgm:t>
        <a:bodyPr/>
        <a:lstStyle/>
        <a:p>
          <a:endParaRPr lang="en-US" sz="1800">
            <a:latin typeface="Verdana" panose="020B0604030504040204" pitchFamily="34" charset="0"/>
            <a:ea typeface="Verdana" panose="020B0604030504040204" pitchFamily="34" charset="0"/>
          </a:endParaRPr>
        </a:p>
      </dgm:t>
    </dgm:pt>
    <dgm:pt modelId="{6C2F69F3-687B-452F-8C23-90CC611DF5CB}" type="sibTrans" cxnId="{42D78DD6-2A95-4A7D-B199-05F496F7D2C3}">
      <dgm:prSet/>
      <dgm:spPr/>
      <dgm:t>
        <a:bodyPr/>
        <a:lstStyle/>
        <a:p>
          <a:endParaRPr lang="en-US" sz="1800">
            <a:latin typeface="Verdana" panose="020B0604030504040204" pitchFamily="34" charset="0"/>
            <a:ea typeface="Verdana" panose="020B0604030504040204" pitchFamily="34" charset="0"/>
          </a:endParaRPr>
        </a:p>
      </dgm:t>
    </dgm:pt>
    <dgm:pt modelId="{7AD2584F-28D9-483E-AD40-AE43525F961F}">
      <dgm:prSet custT="1"/>
      <dgm:spPr/>
      <dgm:t>
        <a:bodyPr lIns="0" tIns="0" rIns="0" bIns="0"/>
        <a:lstStyle/>
        <a:p>
          <a:r>
            <a:rPr lang="en-US" sz="2400" dirty="0">
              <a:latin typeface="Verdana" panose="020B0604030504040204" pitchFamily="34" charset="0"/>
              <a:ea typeface="Verdana" panose="020B0604030504040204" pitchFamily="34" charset="0"/>
            </a:rPr>
            <a:t>Identifier les </a:t>
          </a:r>
          <a:r>
            <a:rPr lang="en-US" sz="2400" dirty="0" err="1">
              <a:latin typeface="Verdana" panose="020B0604030504040204" pitchFamily="34" charset="0"/>
              <a:ea typeface="Verdana" panose="020B0604030504040204" pitchFamily="34" charset="0"/>
            </a:rPr>
            <a:t>mesures</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clés</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nécessaires</a:t>
          </a:r>
          <a:r>
            <a:rPr lang="en-US" sz="2400" dirty="0">
              <a:latin typeface="Verdana" panose="020B0604030504040204" pitchFamily="34" charset="0"/>
              <a:ea typeface="Verdana" panose="020B0604030504040204" pitchFamily="34" charset="0"/>
            </a:rPr>
            <a:t> pour </a:t>
          </a:r>
          <a:r>
            <a:rPr lang="en-US" sz="2400" dirty="0" err="1">
              <a:latin typeface="Verdana" panose="020B0604030504040204" pitchFamily="34" charset="0"/>
              <a:ea typeface="Verdana" panose="020B0604030504040204" pitchFamily="34" charset="0"/>
            </a:rPr>
            <a:t>améliorer</a:t>
          </a:r>
          <a:r>
            <a:rPr lang="en-US" sz="2400" dirty="0">
              <a:latin typeface="Verdana" panose="020B0604030504040204" pitchFamily="34" charset="0"/>
              <a:ea typeface="Verdana" panose="020B0604030504040204" pitchFamily="34" charset="0"/>
            </a:rPr>
            <a:t> la participation des OSC au </a:t>
          </a:r>
          <a:r>
            <a:rPr lang="en-US" sz="2400" dirty="0" err="1">
              <a:latin typeface="Verdana" panose="020B0604030504040204" pitchFamily="34" charset="0"/>
              <a:ea typeface="Verdana" panose="020B0604030504040204" pitchFamily="34" charset="0"/>
            </a:rPr>
            <a:t>processus</a:t>
          </a:r>
          <a:r>
            <a:rPr lang="en-US" sz="2400" dirty="0">
              <a:latin typeface="Verdana" panose="020B0604030504040204" pitchFamily="34" charset="0"/>
              <a:ea typeface="Verdana" panose="020B0604030504040204" pitchFamily="34" charset="0"/>
            </a:rPr>
            <a:t> GFF</a:t>
          </a:r>
        </a:p>
      </dgm:t>
    </dgm:pt>
    <dgm:pt modelId="{4BDC0020-FD89-4D0C-AD72-F147012845B3}" type="parTrans" cxnId="{5E1399D8-F8E8-41E8-9110-70B566B18CF2}">
      <dgm:prSet/>
      <dgm:spPr/>
      <dgm:t>
        <a:bodyPr/>
        <a:lstStyle/>
        <a:p>
          <a:endParaRPr lang="en-US" sz="1800">
            <a:latin typeface="Verdana" panose="020B0604030504040204" pitchFamily="34" charset="0"/>
            <a:ea typeface="Verdana" panose="020B0604030504040204" pitchFamily="34" charset="0"/>
          </a:endParaRPr>
        </a:p>
      </dgm:t>
    </dgm:pt>
    <dgm:pt modelId="{3CBDCE4C-E10C-47B6-907D-2C4E6E0CB414}" type="sibTrans" cxnId="{5E1399D8-F8E8-41E8-9110-70B566B18CF2}">
      <dgm:prSet/>
      <dgm:spPr/>
      <dgm:t>
        <a:bodyPr/>
        <a:lstStyle/>
        <a:p>
          <a:endParaRPr lang="en-US" sz="1800">
            <a:latin typeface="Verdana" panose="020B0604030504040204" pitchFamily="34" charset="0"/>
            <a:ea typeface="Verdana" panose="020B0604030504040204" pitchFamily="34" charset="0"/>
          </a:endParaRPr>
        </a:p>
      </dgm:t>
    </dgm:pt>
    <dgm:pt modelId="{E3905EDC-6195-47AF-881B-BC07E9061260}" type="pres">
      <dgm:prSet presAssocID="{1D08BDD3-551D-4943-83B0-657CE2AA9A47}" presName="Name0" presStyleCnt="0">
        <dgm:presLayoutVars>
          <dgm:chMax val="7"/>
          <dgm:dir/>
          <dgm:resizeHandles val="exact"/>
        </dgm:presLayoutVars>
      </dgm:prSet>
      <dgm:spPr/>
    </dgm:pt>
    <dgm:pt modelId="{1508CCD4-EA94-4219-BC9F-0D95D1DA83AB}" type="pres">
      <dgm:prSet presAssocID="{1D08BDD3-551D-4943-83B0-657CE2AA9A47}" presName="ellipse1" presStyleLbl="vennNode1" presStyleIdx="0" presStyleCnt="2" custScaleX="111454" custScaleY="105783" custLinFactNeighborX="-23567" custLinFactNeighborY="23465">
        <dgm:presLayoutVars>
          <dgm:bulletEnabled val="1"/>
        </dgm:presLayoutVars>
      </dgm:prSet>
      <dgm:spPr/>
    </dgm:pt>
    <dgm:pt modelId="{954A16D3-4FF1-4215-9947-E79C507C32FF}" type="pres">
      <dgm:prSet presAssocID="{1D08BDD3-551D-4943-83B0-657CE2AA9A47}" presName="ellipse2" presStyleLbl="vennNode1" presStyleIdx="1" presStyleCnt="2" custScaleX="111767" custScaleY="106716" custLinFactNeighborX="13681" custLinFactNeighborY="-19405">
        <dgm:presLayoutVars>
          <dgm:bulletEnabled val="1"/>
        </dgm:presLayoutVars>
      </dgm:prSet>
      <dgm:spPr/>
    </dgm:pt>
  </dgm:ptLst>
  <dgm:cxnLst>
    <dgm:cxn modelId="{B626C335-46F0-4BBB-9625-24E72972C42F}" type="presOf" srcId="{1D08BDD3-551D-4943-83B0-657CE2AA9A47}" destId="{E3905EDC-6195-47AF-881B-BC07E9061260}" srcOrd="0" destOrd="0" presId="urn:microsoft.com/office/officeart/2005/8/layout/rings+Icon"/>
    <dgm:cxn modelId="{C5F91B7C-08D2-4A33-AB71-3354DB80FC61}" type="presOf" srcId="{FAAA428E-FA89-4944-B4BE-4A76354CB84A}" destId="{1508CCD4-EA94-4219-BC9F-0D95D1DA83AB}" srcOrd="0" destOrd="0" presId="urn:microsoft.com/office/officeart/2005/8/layout/rings+Icon"/>
    <dgm:cxn modelId="{42D78DD6-2A95-4A7D-B199-05F496F7D2C3}" srcId="{1D08BDD3-551D-4943-83B0-657CE2AA9A47}" destId="{FAAA428E-FA89-4944-B4BE-4A76354CB84A}" srcOrd="0" destOrd="0" parTransId="{8385AD41-B6AE-4F35-9A10-8E8D9D5E0E9A}" sibTransId="{6C2F69F3-687B-452F-8C23-90CC611DF5CB}"/>
    <dgm:cxn modelId="{5E1399D8-F8E8-41E8-9110-70B566B18CF2}" srcId="{1D08BDD3-551D-4943-83B0-657CE2AA9A47}" destId="{7AD2584F-28D9-483E-AD40-AE43525F961F}" srcOrd="1" destOrd="0" parTransId="{4BDC0020-FD89-4D0C-AD72-F147012845B3}" sibTransId="{3CBDCE4C-E10C-47B6-907D-2C4E6E0CB414}"/>
    <dgm:cxn modelId="{2D9FFBDD-364B-4DB0-922A-945F26BE2E49}" type="presOf" srcId="{7AD2584F-28D9-483E-AD40-AE43525F961F}" destId="{954A16D3-4FF1-4215-9947-E79C507C32FF}" srcOrd="0" destOrd="0" presId="urn:microsoft.com/office/officeart/2005/8/layout/rings+Icon"/>
    <dgm:cxn modelId="{66C6A924-8CA3-4F7A-8FD7-A8CAB0621FA9}" type="presParOf" srcId="{E3905EDC-6195-47AF-881B-BC07E9061260}" destId="{1508CCD4-EA94-4219-BC9F-0D95D1DA83AB}" srcOrd="0" destOrd="0" presId="urn:microsoft.com/office/officeart/2005/8/layout/rings+Icon"/>
    <dgm:cxn modelId="{F512D60B-BD7D-4D5E-973E-E2D4BE1C955C}" type="presParOf" srcId="{E3905EDC-6195-47AF-881B-BC07E9061260}" destId="{954A16D3-4FF1-4215-9947-E79C507C32FF}" srcOrd="1" destOrd="0" presId="urn:microsoft.com/office/officeart/2005/8/layout/rings+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4ED8DF7-7E4E-462F-BE9E-A1E3CC8C126D}"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DDC387C-432B-4B9C-A000-3E31179010DD}">
      <dgm:prSet/>
      <dgm:spPr/>
      <dgm:t>
        <a:bodyPr/>
        <a:lstStyle/>
        <a:p>
          <a:pPr>
            <a:lnSpc>
              <a:spcPct val="100000"/>
            </a:lnSpc>
          </a:pPr>
          <a:r>
            <a:rPr lang="en-US" dirty="0" err="1">
              <a:latin typeface="Verdana" panose="020B0604030504040204" pitchFamily="34" charset="0"/>
              <a:ea typeface="Verdana" panose="020B0604030504040204" pitchFamily="34" charset="0"/>
            </a:rPr>
            <a:t>Enquête</a:t>
          </a:r>
          <a:r>
            <a:rPr lang="en-US" dirty="0">
              <a:latin typeface="Verdana" panose="020B0604030504040204" pitchFamily="34" charset="0"/>
              <a:ea typeface="Verdana" panose="020B0604030504040204" pitchFamily="34" charset="0"/>
            </a:rPr>
            <a:t> Web </a:t>
          </a:r>
          <a:r>
            <a:rPr lang="en-US" dirty="0" err="1">
              <a:latin typeface="Verdana" panose="020B0604030504040204" pitchFamily="34" charset="0"/>
              <a:ea typeface="Verdana" panose="020B0604030504040204" pitchFamily="34" charset="0"/>
            </a:rPr>
            <a:t>élaborée</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en</a:t>
          </a:r>
          <a:r>
            <a:rPr lang="en-US" dirty="0">
              <a:latin typeface="Verdana" panose="020B0604030504040204" pitchFamily="34" charset="0"/>
              <a:ea typeface="Verdana" panose="020B0604030504040204" pitchFamily="34" charset="0"/>
            </a:rPr>
            <a:t> consultation avec le </a:t>
          </a:r>
          <a:r>
            <a:rPr lang="en-US" dirty="0" err="1">
              <a:latin typeface="Verdana" panose="020B0604030504040204" pitchFamily="34" charset="0"/>
              <a:ea typeface="Verdana" panose="020B0604030504040204" pitchFamily="34" charset="0"/>
            </a:rPr>
            <a:t>comité</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directeur</a:t>
          </a:r>
          <a:r>
            <a:rPr lang="en-US" dirty="0">
              <a:latin typeface="Verdana" panose="020B0604030504040204" pitchFamily="34" charset="0"/>
              <a:ea typeface="Verdana" panose="020B0604030504040204" pitchFamily="34" charset="0"/>
            </a:rPr>
            <a:t> des OSC sur le GFF et les </a:t>
          </a:r>
          <a:r>
            <a:rPr lang="en-US" dirty="0" err="1">
              <a:latin typeface="Verdana" panose="020B0604030504040204" pitchFamily="34" charset="0"/>
              <a:ea typeface="Verdana" panose="020B0604030504040204" pitchFamily="34" charset="0"/>
            </a:rPr>
            <a:t>groupes</a:t>
          </a:r>
          <a:r>
            <a:rPr lang="en-US" dirty="0">
              <a:latin typeface="Verdana" panose="020B0604030504040204" pitchFamily="34" charset="0"/>
              <a:ea typeface="Verdana" panose="020B0604030504040204" pitchFamily="34" charset="0"/>
            </a:rPr>
            <a:t> de travail (</a:t>
          </a:r>
          <a:r>
            <a:rPr lang="en-US" dirty="0" err="1">
              <a:latin typeface="Verdana" panose="020B0604030504040204" pitchFamily="34" charset="0"/>
              <a:ea typeface="Verdana" panose="020B0604030504040204" pitchFamily="34" charset="0"/>
            </a:rPr>
            <a:t>en</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français</a:t>
          </a:r>
          <a:r>
            <a:rPr lang="en-US" dirty="0">
              <a:latin typeface="Verdana" panose="020B0604030504040204" pitchFamily="34" charset="0"/>
              <a:ea typeface="Verdana" panose="020B0604030504040204" pitchFamily="34" charset="0"/>
            </a:rPr>
            <a:t> et </a:t>
          </a:r>
          <a:r>
            <a:rPr lang="en-US" dirty="0" err="1">
              <a:latin typeface="Verdana" panose="020B0604030504040204" pitchFamily="34" charset="0"/>
              <a:ea typeface="Verdana" panose="020B0604030504040204" pitchFamily="34" charset="0"/>
            </a:rPr>
            <a:t>en</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anglais</a:t>
          </a:r>
          <a:r>
            <a:rPr lang="en-US" dirty="0">
              <a:latin typeface="Verdana" panose="020B0604030504040204" pitchFamily="34" charset="0"/>
              <a:ea typeface="Verdana" panose="020B0604030504040204" pitchFamily="34" charset="0"/>
            </a:rPr>
            <a:t>)</a:t>
          </a:r>
        </a:p>
      </dgm:t>
    </dgm:pt>
    <dgm:pt modelId="{FD26A299-3409-43D7-8D5C-F8B7ABE34588}" type="parTrans" cxnId="{A14C2D64-6557-4475-9BBB-2E152AD697BB}">
      <dgm:prSet/>
      <dgm:spPr/>
      <dgm:t>
        <a:bodyPr/>
        <a:lstStyle/>
        <a:p>
          <a:endParaRPr lang="en-US"/>
        </a:p>
      </dgm:t>
    </dgm:pt>
    <dgm:pt modelId="{20D7C6E8-617C-418B-9B16-9AE829287378}" type="sibTrans" cxnId="{A14C2D64-6557-4475-9BBB-2E152AD697BB}">
      <dgm:prSet/>
      <dgm:spPr/>
      <dgm:t>
        <a:bodyPr/>
        <a:lstStyle/>
        <a:p>
          <a:endParaRPr lang="en-US"/>
        </a:p>
      </dgm:t>
    </dgm:pt>
    <dgm:pt modelId="{17915F15-EBFA-4849-9F1C-A34D4421073D}">
      <dgm:prSet/>
      <dgm:spPr/>
      <dgm:t>
        <a:bodyPr/>
        <a:lstStyle/>
        <a:p>
          <a:pPr>
            <a:lnSpc>
              <a:spcPct val="100000"/>
            </a:lnSpc>
          </a:pPr>
          <a:r>
            <a:rPr lang="en-US" dirty="0" err="1">
              <a:latin typeface="Verdana" panose="020B0604030504040204" pitchFamily="34" charset="0"/>
              <a:ea typeface="Verdana" panose="020B0604030504040204" pitchFamily="34" charset="0"/>
            </a:rPr>
            <a:t>L'enquête</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comprenait</a:t>
          </a:r>
          <a:r>
            <a:rPr lang="en-US" dirty="0">
              <a:latin typeface="Verdana" panose="020B0604030504040204" pitchFamily="34" charset="0"/>
              <a:ea typeface="Verdana" panose="020B0604030504040204" pitchFamily="34" charset="0"/>
            </a:rPr>
            <a:t> 35 questions </a:t>
          </a:r>
          <a:r>
            <a:rPr lang="en-US" dirty="0" err="1">
              <a:latin typeface="Verdana" panose="020B0604030504040204" pitchFamily="34" charset="0"/>
              <a:ea typeface="Verdana" panose="020B0604030504040204" pitchFamily="34" charset="0"/>
            </a:rPr>
            <a:t>à</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choix</a:t>
          </a:r>
          <a:r>
            <a:rPr lang="en-US" dirty="0">
              <a:latin typeface="Verdana" panose="020B0604030504040204" pitchFamily="34" charset="0"/>
              <a:ea typeface="Verdana" panose="020B0604030504040204" pitchFamily="34" charset="0"/>
            </a:rPr>
            <a:t> multiples et </a:t>
          </a:r>
          <a:r>
            <a:rPr lang="en-US" dirty="0" err="1">
              <a:latin typeface="Verdana" panose="020B0604030504040204" pitchFamily="34" charset="0"/>
              <a:ea typeface="Verdana" panose="020B0604030504040204" pitchFamily="34" charset="0"/>
            </a:rPr>
            <a:t>à</a:t>
          </a:r>
          <a:r>
            <a:rPr lang="en-US" dirty="0">
              <a:latin typeface="Verdana" panose="020B0604030504040204" pitchFamily="34" charset="0"/>
              <a:ea typeface="Verdana" panose="020B0604030504040204" pitchFamily="34" charset="0"/>
            </a:rPr>
            <a:t> questions ouvertes, </a:t>
          </a:r>
          <a:r>
            <a:rPr lang="en-US" dirty="0" err="1">
              <a:latin typeface="Verdana" panose="020B0604030504040204" pitchFamily="34" charset="0"/>
              <a:ea typeface="Verdana" panose="020B0604030504040204" pitchFamily="34" charset="0"/>
            </a:rPr>
            <a:t>divisées</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en</a:t>
          </a:r>
          <a:r>
            <a:rPr lang="en-US" dirty="0">
              <a:latin typeface="Verdana" panose="020B0604030504040204" pitchFamily="34" charset="0"/>
              <a:ea typeface="Verdana" panose="020B0604030504040204" pitchFamily="34" charset="0"/>
            </a:rPr>
            <a:t> 4 sections:</a:t>
          </a:r>
        </a:p>
      </dgm:t>
    </dgm:pt>
    <dgm:pt modelId="{5337DCD3-08CD-4223-815F-D01121B92EFC}" type="parTrans" cxnId="{E30EF593-3F88-43D8-B13F-AAC5C1D0B212}">
      <dgm:prSet/>
      <dgm:spPr/>
      <dgm:t>
        <a:bodyPr/>
        <a:lstStyle/>
        <a:p>
          <a:endParaRPr lang="en-US"/>
        </a:p>
      </dgm:t>
    </dgm:pt>
    <dgm:pt modelId="{1FB73170-AC98-4C51-9177-315BF6F47674}" type="sibTrans" cxnId="{E30EF593-3F88-43D8-B13F-AAC5C1D0B212}">
      <dgm:prSet/>
      <dgm:spPr/>
      <dgm:t>
        <a:bodyPr/>
        <a:lstStyle/>
        <a:p>
          <a:endParaRPr lang="en-US"/>
        </a:p>
      </dgm:t>
    </dgm:pt>
    <dgm:pt modelId="{FD1764BB-B22B-4D3B-9F71-988BDB62D2E9}">
      <dgm:prSet custT="1"/>
      <dgm:spPr/>
      <dgm:t>
        <a:bodyPr/>
        <a:lstStyle/>
        <a:p>
          <a:pPr>
            <a:lnSpc>
              <a:spcPct val="100000"/>
            </a:lnSpc>
          </a:pPr>
          <a:r>
            <a:rPr lang="en-US" sz="1600" b="0" dirty="0" err="1">
              <a:latin typeface="Verdana" panose="020B0604030504040204" pitchFamily="34" charset="0"/>
              <a:ea typeface="Verdana" panose="020B0604030504040204" pitchFamily="34" charset="0"/>
            </a:rPr>
            <a:t>Contexte</a:t>
          </a:r>
          <a:r>
            <a:rPr lang="en-US" sz="1600" b="0" dirty="0">
              <a:latin typeface="Verdana" panose="020B0604030504040204" pitchFamily="34" charset="0"/>
              <a:ea typeface="Verdana" panose="020B0604030504040204" pitchFamily="34" charset="0"/>
            </a:rPr>
            <a:t> </a:t>
          </a:r>
        </a:p>
      </dgm:t>
    </dgm:pt>
    <dgm:pt modelId="{1D9C31C9-BBC5-41FC-A924-6D0425B1CF51}" type="parTrans" cxnId="{C1E7180F-B294-4F13-9E3F-435EDEDB5EB7}">
      <dgm:prSet/>
      <dgm:spPr/>
      <dgm:t>
        <a:bodyPr/>
        <a:lstStyle/>
        <a:p>
          <a:endParaRPr lang="en-US"/>
        </a:p>
      </dgm:t>
    </dgm:pt>
    <dgm:pt modelId="{4E9AD3E2-15D2-4B1C-AB38-82E8921CBF00}" type="sibTrans" cxnId="{C1E7180F-B294-4F13-9E3F-435EDEDB5EB7}">
      <dgm:prSet/>
      <dgm:spPr/>
      <dgm:t>
        <a:bodyPr/>
        <a:lstStyle/>
        <a:p>
          <a:endParaRPr lang="en-US"/>
        </a:p>
      </dgm:t>
    </dgm:pt>
    <dgm:pt modelId="{004AC9B7-BD7D-4119-8E25-39A82C28FFC3}">
      <dgm:prSet custT="1"/>
      <dgm:spPr/>
      <dgm:t>
        <a:bodyPr/>
        <a:lstStyle/>
        <a:p>
          <a:pPr>
            <a:lnSpc>
              <a:spcPct val="100000"/>
            </a:lnSpc>
          </a:pPr>
          <a:r>
            <a:rPr lang="en-US" sz="1600" b="0" dirty="0">
              <a:latin typeface="Verdana" panose="020B0604030504040204" pitchFamily="34" charset="0"/>
              <a:ea typeface="Verdana" panose="020B0604030504040204" pitchFamily="34" charset="0"/>
            </a:rPr>
            <a:t>Force et </a:t>
          </a:r>
          <a:r>
            <a:rPr lang="en-US" sz="1600" b="0" dirty="0" err="1">
              <a:latin typeface="Verdana" panose="020B0604030504040204" pitchFamily="34" charset="0"/>
              <a:ea typeface="Verdana" panose="020B0604030504040204" pitchFamily="34" charset="0"/>
            </a:rPr>
            <a:t>cpacité</a:t>
          </a:r>
          <a:r>
            <a:rPr lang="en-US" sz="1600" b="0" dirty="0">
              <a:latin typeface="Verdana" panose="020B0604030504040204" pitchFamily="34" charset="0"/>
              <a:ea typeface="Verdana" panose="020B0604030504040204" pitchFamily="34" charset="0"/>
            </a:rPr>
            <a:t> des OSC</a:t>
          </a:r>
        </a:p>
      </dgm:t>
    </dgm:pt>
    <dgm:pt modelId="{8F39DCDC-3CED-4C83-9443-E07DD62844AC}" type="parTrans" cxnId="{FA2E6A37-698B-484F-B244-0AC0B7B44AD5}">
      <dgm:prSet/>
      <dgm:spPr/>
      <dgm:t>
        <a:bodyPr/>
        <a:lstStyle/>
        <a:p>
          <a:endParaRPr lang="en-US"/>
        </a:p>
      </dgm:t>
    </dgm:pt>
    <dgm:pt modelId="{B8D6EDAE-46E9-4D67-8EB0-1E01D1295F93}" type="sibTrans" cxnId="{FA2E6A37-698B-484F-B244-0AC0B7B44AD5}">
      <dgm:prSet/>
      <dgm:spPr/>
      <dgm:t>
        <a:bodyPr/>
        <a:lstStyle/>
        <a:p>
          <a:endParaRPr lang="en-US"/>
        </a:p>
      </dgm:t>
    </dgm:pt>
    <dgm:pt modelId="{4507BDD7-F74D-455D-B737-37D825ED9115}">
      <dgm:prSet custT="1"/>
      <dgm:spPr/>
      <dgm:t>
        <a:bodyPr/>
        <a:lstStyle/>
        <a:p>
          <a:pPr>
            <a:lnSpc>
              <a:spcPct val="100000"/>
            </a:lnSpc>
          </a:pPr>
          <a:r>
            <a:rPr lang="en-US" sz="1600" b="0" dirty="0" err="1">
              <a:latin typeface="Verdana" panose="020B0604030504040204" pitchFamily="34" charset="0"/>
              <a:ea typeface="Verdana" panose="020B0604030504040204" pitchFamily="34" charset="0"/>
            </a:rPr>
            <a:t>Défis</a:t>
          </a:r>
          <a:r>
            <a:rPr lang="en-US" sz="1600" b="0" dirty="0">
              <a:latin typeface="Verdana" panose="020B0604030504040204" pitchFamily="34" charset="0"/>
              <a:ea typeface="Verdana" panose="020B0604030504040204" pitchFamily="34" charset="0"/>
            </a:rPr>
            <a:t> et </a:t>
          </a:r>
          <a:r>
            <a:rPr lang="en-US" sz="1600" b="0" dirty="0" err="1">
              <a:latin typeface="Verdana" panose="020B0604030504040204" pitchFamily="34" charset="0"/>
              <a:ea typeface="Verdana" panose="020B0604030504040204" pitchFamily="34" charset="0"/>
            </a:rPr>
            <a:t>obstcles</a:t>
          </a:r>
          <a:endParaRPr lang="en-US" sz="1600" b="0" dirty="0">
            <a:latin typeface="Verdana" panose="020B0604030504040204" pitchFamily="34" charset="0"/>
            <a:ea typeface="Verdana" panose="020B0604030504040204" pitchFamily="34" charset="0"/>
          </a:endParaRPr>
        </a:p>
      </dgm:t>
    </dgm:pt>
    <dgm:pt modelId="{FC0E7F76-2545-4C19-AAD5-20577F7D2C7A}" type="parTrans" cxnId="{77BB4CC4-428F-47F7-8309-11C9CB919F0D}">
      <dgm:prSet/>
      <dgm:spPr/>
      <dgm:t>
        <a:bodyPr/>
        <a:lstStyle/>
        <a:p>
          <a:endParaRPr lang="en-US"/>
        </a:p>
      </dgm:t>
    </dgm:pt>
    <dgm:pt modelId="{718B93B8-E8C7-4B2E-8A67-8FCCE8467B46}" type="sibTrans" cxnId="{77BB4CC4-428F-47F7-8309-11C9CB919F0D}">
      <dgm:prSet/>
      <dgm:spPr/>
      <dgm:t>
        <a:bodyPr/>
        <a:lstStyle/>
        <a:p>
          <a:endParaRPr lang="en-US"/>
        </a:p>
      </dgm:t>
    </dgm:pt>
    <dgm:pt modelId="{87D05E33-62CE-45E7-875A-770B5F71DE71}">
      <dgm:prSet custT="1"/>
      <dgm:spPr/>
      <dgm:t>
        <a:bodyPr/>
        <a:lstStyle/>
        <a:p>
          <a:pPr>
            <a:lnSpc>
              <a:spcPct val="100000"/>
            </a:lnSpc>
          </a:pPr>
          <a:r>
            <a:rPr lang="en-US" sz="1600" b="0" dirty="0" err="1">
              <a:latin typeface="Verdana" panose="020B0604030504040204" pitchFamily="34" charset="0"/>
              <a:ea typeface="Verdana" panose="020B0604030504040204" pitchFamily="34" charset="0"/>
            </a:rPr>
            <a:t>Priorités</a:t>
          </a:r>
          <a:r>
            <a:rPr lang="en-US" sz="1600" b="0" dirty="0">
              <a:latin typeface="Verdana" panose="020B0604030504040204" pitchFamily="34" charset="0"/>
              <a:ea typeface="Verdana" panose="020B0604030504040204" pitchFamily="34" charset="0"/>
            </a:rPr>
            <a:t> et actions pour </a:t>
          </a:r>
          <a:r>
            <a:rPr lang="en-US" sz="1600" b="0" dirty="0" err="1">
              <a:latin typeface="Verdana" panose="020B0604030504040204" pitchFamily="34" charset="0"/>
              <a:ea typeface="Verdana" panose="020B0604030504040204" pitchFamily="34" charset="0"/>
            </a:rPr>
            <a:t>aller</a:t>
          </a:r>
          <a:r>
            <a:rPr lang="en-US" sz="1600" b="0" dirty="0">
              <a:latin typeface="Verdana" panose="020B0604030504040204" pitchFamily="34" charset="0"/>
              <a:ea typeface="Verdana" panose="020B0604030504040204" pitchFamily="34" charset="0"/>
            </a:rPr>
            <a:t> de </a:t>
          </a:r>
          <a:r>
            <a:rPr lang="en-US" sz="1600" b="0" dirty="0" err="1">
              <a:latin typeface="Verdana" panose="020B0604030504040204" pitchFamily="34" charset="0"/>
              <a:ea typeface="Verdana" panose="020B0604030504040204" pitchFamily="34" charset="0"/>
            </a:rPr>
            <a:t>l’avant</a:t>
          </a:r>
          <a:endParaRPr lang="en-US" sz="1600" b="0" dirty="0">
            <a:latin typeface="Verdana" panose="020B0604030504040204" pitchFamily="34" charset="0"/>
            <a:ea typeface="Verdana" panose="020B0604030504040204" pitchFamily="34" charset="0"/>
          </a:endParaRPr>
        </a:p>
      </dgm:t>
    </dgm:pt>
    <dgm:pt modelId="{F7CAEF47-DAB8-4EC1-86CA-4BC53C99E2DF}" type="parTrans" cxnId="{DDD42D25-84F9-484E-B0B7-92648102B5CE}">
      <dgm:prSet/>
      <dgm:spPr/>
      <dgm:t>
        <a:bodyPr/>
        <a:lstStyle/>
        <a:p>
          <a:endParaRPr lang="en-US"/>
        </a:p>
      </dgm:t>
    </dgm:pt>
    <dgm:pt modelId="{E3C12D5B-33DD-4554-AA68-5B48BC5B7AF2}" type="sibTrans" cxnId="{DDD42D25-84F9-484E-B0B7-92648102B5CE}">
      <dgm:prSet/>
      <dgm:spPr/>
      <dgm:t>
        <a:bodyPr/>
        <a:lstStyle/>
        <a:p>
          <a:endParaRPr lang="en-US"/>
        </a:p>
      </dgm:t>
    </dgm:pt>
    <dgm:pt modelId="{EDFDC7C5-5BD8-4064-BA5A-3D0EFFCBDDA3}">
      <dgm:prSet/>
      <dgm:spPr/>
      <dgm:t>
        <a:bodyPr/>
        <a:lstStyle/>
        <a:p>
          <a:pPr>
            <a:lnSpc>
              <a:spcPct val="100000"/>
            </a:lnSpc>
          </a:pPr>
          <a:r>
            <a:rPr lang="en-US" dirty="0" err="1">
              <a:latin typeface="Verdana" panose="020B0604030504040204" pitchFamily="34" charset="0"/>
              <a:ea typeface="Verdana" panose="020B0604030504040204" pitchFamily="34" charset="0"/>
            </a:rPr>
            <a:t>Diffusé</a:t>
          </a:r>
          <a:r>
            <a:rPr lang="en-US" dirty="0">
              <a:latin typeface="Verdana" panose="020B0604030504040204" pitchFamily="34" charset="0"/>
              <a:ea typeface="Verdana" panose="020B0604030504040204" pitchFamily="34" charset="0"/>
            </a:rPr>
            <a:t> par e-mail via le GCSC, UHC2030 et les </a:t>
          </a:r>
          <a:r>
            <a:rPr lang="en-US" dirty="0" err="1">
              <a:latin typeface="Verdana" panose="020B0604030504040204" pitchFamily="34" charset="0"/>
              <a:ea typeface="Verdana" panose="020B0604030504040204" pitchFamily="34" charset="0"/>
            </a:rPr>
            <a:t>réseaux</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sociaux</a:t>
          </a:r>
          <a:r>
            <a:rPr lang="en-US" dirty="0">
              <a:latin typeface="Verdana" panose="020B0604030504040204" pitchFamily="34" charset="0"/>
              <a:ea typeface="Verdana" panose="020B0604030504040204" pitchFamily="34" charset="0"/>
            </a:rPr>
            <a:t> entre le 7 mars et le 5 </a:t>
          </a:r>
          <a:r>
            <a:rPr lang="en-US" dirty="0" err="1">
              <a:latin typeface="Verdana" panose="020B0604030504040204" pitchFamily="34" charset="0"/>
              <a:ea typeface="Verdana" panose="020B0604030504040204" pitchFamily="34" charset="0"/>
            </a:rPr>
            <a:t>avril</a:t>
          </a:r>
          <a:endParaRPr lang="en-US" dirty="0">
            <a:latin typeface="Verdana" panose="020B0604030504040204" pitchFamily="34" charset="0"/>
            <a:ea typeface="Verdana" panose="020B0604030504040204" pitchFamily="34" charset="0"/>
          </a:endParaRPr>
        </a:p>
      </dgm:t>
    </dgm:pt>
    <dgm:pt modelId="{5DA08087-CA1C-45A8-B29C-F83D0BAFF092}" type="parTrans" cxnId="{04531B06-18CC-4752-B354-6A2191319882}">
      <dgm:prSet/>
      <dgm:spPr/>
      <dgm:t>
        <a:bodyPr/>
        <a:lstStyle/>
        <a:p>
          <a:endParaRPr lang="en-US"/>
        </a:p>
      </dgm:t>
    </dgm:pt>
    <dgm:pt modelId="{131F7778-1584-4366-9913-2C2DF2A6A7D3}" type="sibTrans" cxnId="{04531B06-18CC-4752-B354-6A2191319882}">
      <dgm:prSet/>
      <dgm:spPr/>
      <dgm:t>
        <a:bodyPr/>
        <a:lstStyle/>
        <a:p>
          <a:endParaRPr lang="en-US"/>
        </a:p>
      </dgm:t>
    </dgm:pt>
    <dgm:pt modelId="{0FA02E65-0CAB-4ADA-8E93-BAC9B7F65D37}" type="pres">
      <dgm:prSet presAssocID="{C4ED8DF7-7E4E-462F-BE9E-A1E3CC8C126D}" presName="root" presStyleCnt="0">
        <dgm:presLayoutVars>
          <dgm:dir/>
          <dgm:resizeHandles val="exact"/>
        </dgm:presLayoutVars>
      </dgm:prSet>
      <dgm:spPr/>
    </dgm:pt>
    <dgm:pt modelId="{C3A1DC31-BEBF-470F-875D-425618A6A048}" type="pres">
      <dgm:prSet presAssocID="{3DDC387C-432B-4B9C-A000-3E31179010DD}" presName="compNode" presStyleCnt="0"/>
      <dgm:spPr/>
    </dgm:pt>
    <dgm:pt modelId="{43175A29-7ED8-4B88-84BA-4186793ADFF2}" type="pres">
      <dgm:prSet presAssocID="{3DDC387C-432B-4B9C-A000-3E31179010DD}" presName="bgRect" presStyleLbl="bgShp" presStyleIdx="0" presStyleCnt="3"/>
      <dgm:spPr/>
    </dgm:pt>
    <dgm:pt modelId="{E4A76053-AB50-493A-93E8-A820FDFC4229}" type="pres">
      <dgm:prSet presAssocID="{3DDC387C-432B-4B9C-A000-3E31179010D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B4995E62-4AE6-43E8-8E5F-568BE27FA32D}" type="pres">
      <dgm:prSet presAssocID="{3DDC387C-432B-4B9C-A000-3E31179010DD}" presName="spaceRect" presStyleCnt="0"/>
      <dgm:spPr/>
    </dgm:pt>
    <dgm:pt modelId="{CCCCED35-0B4D-411F-8DFE-C6A2B379C1F5}" type="pres">
      <dgm:prSet presAssocID="{3DDC387C-432B-4B9C-A000-3E31179010DD}" presName="parTx" presStyleLbl="revTx" presStyleIdx="0" presStyleCnt="4">
        <dgm:presLayoutVars>
          <dgm:chMax val="0"/>
          <dgm:chPref val="0"/>
        </dgm:presLayoutVars>
      </dgm:prSet>
      <dgm:spPr/>
    </dgm:pt>
    <dgm:pt modelId="{F124795C-FC6D-4B6C-B57A-5D61173B031D}" type="pres">
      <dgm:prSet presAssocID="{20D7C6E8-617C-418B-9B16-9AE829287378}" presName="sibTrans" presStyleCnt="0"/>
      <dgm:spPr/>
    </dgm:pt>
    <dgm:pt modelId="{2DCD98A9-DBA6-495E-9E1D-81EBF2C69289}" type="pres">
      <dgm:prSet presAssocID="{17915F15-EBFA-4849-9F1C-A34D4421073D}" presName="compNode" presStyleCnt="0"/>
      <dgm:spPr/>
    </dgm:pt>
    <dgm:pt modelId="{E8C55C7A-5AF9-4CF0-B02A-7D78BD140CD6}" type="pres">
      <dgm:prSet presAssocID="{17915F15-EBFA-4849-9F1C-A34D4421073D}" presName="bgRect" presStyleLbl="bgShp" presStyleIdx="1" presStyleCnt="3"/>
      <dgm:spPr>
        <a:solidFill>
          <a:schemeClr val="accent3">
            <a:lumMod val="75000"/>
          </a:schemeClr>
        </a:solidFill>
      </dgm:spPr>
    </dgm:pt>
    <dgm:pt modelId="{03E14922-8B39-4FA3-B3F3-7703083A03CF}" type="pres">
      <dgm:prSet presAssocID="{17915F15-EBFA-4849-9F1C-A34D4421073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Pencil"/>
        </a:ext>
      </dgm:extLst>
    </dgm:pt>
    <dgm:pt modelId="{D3F40AE1-6EBA-432E-BEE9-661E772D9B08}" type="pres">
      <dgm:prSet presAssocID="{17915F15-EBFA-4849-9F1C-A34D4421073D}" presName="spaceRect" presStyleCnt="0"/>
      <dgm:spPr/>
    </dgm:pt>
    <dgm:pt modelId="{AFCB7F5E-4478-41C4-AC2E-43254DE5E709}" type="pres">
      <dgm:prSet presAssocID="{17915F15-EBFA-4849-9F1C-A34D4421073D}" presName="parTx" presStyleLbl="revTx" presStyleIdx="1" presStyleCnt="4">
        <dgm:presLayoutVars>
          <dgm:chMax val="0"/>
          <dgm:chPref val="0"/>
        </dgm:presLayoutVars>
      </dgm:prSet>
      <dgm:spPr/>
    </dgm:pt>
    <dgm:pt modelId="{09380B2B-FF49-45BB-B7AA-12780AD97295}" type="pres">
      <dgm:prSet presAssocID="{17915F15-EBFA-4849-9F1C-A34D4421073D}" presName="desTx" presStyleLbl="revTx" presStyleIdx="2" presStyleCnt="4">
        <dgm:presLayoutVars/>
      </dgm:prSet>
      <dgm:spPr/>
    </dgm:pt>
    <dgm:pt modelId="{8FF5FD36-C381-451F-9F73-F1E3FBA39943}" type="pres">
      <dgm:prSet presAssocID="{1FB73170-AC98-4C51-9177-315BF6F47674}" presName="sibTrans" presStyleCnt="0"/>
      <dgm:spPr/>
    </dgm:pt>
    <dgm:pt modelId="{C06B4A65-9D43-434B-866E-F8C4A16D5948}" type="pres">
      <dgm:prSet presAssocID="{EDFDC7C5-5BD8-4064-BA5A-3D0EFFCBDDA3}" presName="compNode" presStyleCnt="0"/>
      <dgm:spPr/>
    </dgm:pt>
    <dgm:pt modelId="{C0E5B3FF-EC25-4BE6-8BA6-4A2B4D332B2C}" type="pres">
      <dgm:prSet presAssocID="{EDFDC7C5-5BD8-4064-BA5A-3D0EFFCBDDA3}" presName="bgRect" presStyleLbl="bgShp" presStyleIdx="2" presStyleCnt="3"/>
      <dgm:spPr/>
    </dgm:pt>
    <dgm:pt modelId="{A7957A1C-1608-4DAA-95B9-5794221FA5B2}" type="pres">
      <dgm:prSet presAssocID="{EDFDC7C5-5BD8-4064-BA5A-3D0EFFCBDDA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nvelope"/>
        </a:ext>
      </dgm:extLst>
    </dgm:pt>
    <dgm:pt modelId="{028FEE1B-2E72-44E1-AD19-C44A86CA95EF}" type="pres">
      <dgm:prSet presAssocID="{EDFDC7C5-5BD8-4064-BA5A-3D0EFFCBDDA3}" presName="spaceRect" presStyleCnt="0"/>
      <dgm:spPr/>
    </dgm:pt>
    <dgm:pt modelId="{BC77A3B7-C07C-4CF0-9676-42AA4AD00F20}" type="pres">
      <dgm:prSet presAssocID="{EDFDC7C5-5BD8-4064-BA5A-3D0EFFCBDDA3}" presName="parTx" presStyleLbl="revTx" presStyleIdx="3" presStyleCnt="4">
        <dgm:presLayoutVars>
          <dgm:chMax val="0"/>
          <dgm:chPref val="0"/>
        </dgm:presLayoutVars>
      </dgm:prSet>
      <dgm:spPr/>
    </dgm:pt>
  </dgm:ptLst>
  <dgm:cxnLst>
    <dgm:cxn modelId="{8E359901-D30B-4E04-9FF5-CCE6E25D79CC}" type="presOf" srcId="{3DDC387C-432B-4B9C-A000-3E31179010DD}" destId="{CCCCED35-0B4D-411F-8DFE-C6A2B379C1F5}" srcOrd="0" destOrd="0" presId="urn:microsoft.com/office/officeart/2018/2/layout/IconVerticalSolidList"/>
    <dgm:cxn modelId="{04531B06-18CC-4752-B354-6A2191319882}" srcId="{C4ED8DF7-7E4E-462F-BE9E-A1E3CC8C126D}" destId="{EDFDC7C5-5BD8-4064-BA5A-3D0EFFCBDDA3}" srcOrd="2" destOrd="0" parTransId="{5DA08087-CA1C-45A8-B29C-F83D0BAFF092}" sibTransId="{131F7778-1584-4366-9913-2C2DF2A6A7D3}"/>
    <dgm:cxn modelId="{C1E7180F-B294-4F13-9E3F-435EDEDB5EB7}" srcId="{17915F15-EBFA-4849-9F1C-A34D4421073D}" destId="{FD1764BB-B22B-4D3B-9F71-988BDB62D2E9}" srcOrd="0" destOrd="0" parTransId="{1D9C31C9-BBC5-41FC-A924-6D0425B1CF51}" sibTransId="{4E9AD3E2-15D2-4B1C-AB38-82E8921CBF00}"/>
    <dgm:cxn modelId="{DDD42D25-84F9-484E-B0B7-92648102B5CE}" srcId="{17915F15-EBFA-4849-9F1C-A34D4421073D}" destId="{87D05E33-62CE-45E7-875A-770B5F71DE71}" srcOrd="3" destOrd="0" parTransId="{F7CAEF47-DAB8-4EC1-86CA-4BC53C99E2DF}" sibTransId="{E3C12D5B-33DD-4554-AA68-5B48BC5B7AF2}"/>
    <dgm:cxn modelId="{FA2E6A37-698B-484F-B244-0AC0B7B44AD5}" srcId="{17915F15-EBFA-4849-9F1C-A34D4421073D}" destId="{004AC9B7-BD7D-4119-8E25-39A82C28FFC3}" srcOrd="1" destOrd="0" parTransId="{8F39DCDC-3CED-4C83-9443-E07DD62844AC}" sibTransId="{B8D6EDAE-46E9-4D67-8EB0-1E01D1295F93}"/>
    <dgm:cxn modelId="{0E9AA540-CBE2-4896-AC87-E62148DF4478}" type="presOf" srcId="{87D05E33-62CE-45E7-875A-770B5F71DE71}" destId="{09380B2B-FF49-45BB-B7AA-12780AD97295}" srcOrd="0" destOrd="3" presId="urn:microsoft.com/office/officeart/2018/2/layout/IconVerticalSolidList"/>
    <dgm:cxn modelId="{A14C2D64-6557-4475-9BBB-2E152AD697BB}" srcId="{C4ED8DF7-7E4E-462F-BE9E-A1E3CC8C126D}" destId="{3DDC387C-432B-4B9C-A000-3E31179010DD}" srcOrd="0" destOrd="0" parTransId="{FD26A299-3409-43D7-8D5C-F8B7ABE34588}" sibTransId="{20D7C6E8-617C-418B-9B16-9AE829287378}"/>
    <dgm:cxn modelId="{0394486B-B971-4D87-B356-EA5644F48E17}" type="presOf" srcId="{EDFDC7C5-5BD8-4064-BA5A-3D0EFFCBDDA3}" destId="{BC77A3B7-C07C-4CF0-9676-42AA4AD00F20}" srcOrd="0" destOrd="0" presId="urn:microsoft.com/office/officeart/2018/2/layout/IconVerticalSolidList"/>
    <dgm:cxn modelId="{E8820B7A-C80B-4D9E-A577-906371D131B9}" type="presOf" srcId="{C4ED8DF7-7E4E-462F-BE9E-A1E3CC8C126D}" destId="{0FA02E65-0CAB-4ADA-8E93-BAC9B7F65D37}" srcOrd="0" destOrd="0" presId="urn:microsoft.com/office/officeart/2018/2/layout/IconVerticalSolidList"/>
    <dgm:cxn modelId="{6F19F95A-1D41-4351-9BF0-6368E22E17EE}" type="presOf" srcId="{17915F15-EBFA-4849-9F1C-A34D4421073D}" destId="{AFCB7F5E-4478-41C4-AC2E-43254DE5E709}" srcOrd="0" destOrd="0" presId="urn:microsoft.com/office/officeart/2018/2/layout/IconVerticalSolidList"/>
    <dgm:cxn modelId="{51D8237C-0406-4F8B-A260-8E01A7472D0D}" type="presOf" srcId="{FD1764BB-B22B-4D3B-9F71-988BDB62D2E9}" destId="{09380B2B-FF49-45BB-B7AA-12780AD97295}" srcOrd="0" destOrd="0" presId="urn:microsoft.com/office/officeart/2018/2/layout/IconVerticalSolidList"/>
    <dgm:cxn modelId="{E30EF593-3F88-43D8-B13F-AAC5C1D0B212}" srcId="{C4ED8DF7-7E4E-462F-BE9E-A1E3CC8C126D}" destId="{17915F15-EBFA-4849-9F1C-A34D4421073D}" srcOrd="1" destOrd="0" parTransId="{5337DCD3-08CD-4223-815F-D01121B92EFC}" sibTransId="{1FB73170-AC98-4C51-9177-315BF6F47674}"/>
    <dgm:cxn modelId="{74F13AAC-428B-4355-A620-A2B5621D40BE}" type="presOf" srcId="{4507BDD7-F74D-455D-B737-37D825ED9115}" destId="{09380B2B-FF49-45BB-B7AA-12780AD97295}" srcOrd="0" destOrd="2" presId="urn:microsoft.com/office/officeart/2018/2/layout/IconVerticalSolidList"/>
    <dgm:cxn modelId="{77BB4CC4-428F-47F7-8309-11C9CB919F0D}" srcId="{17915F15-EBFA-4849-9F1C-A34D4421073D}" destId="{4507BDD7-F74D-455D-B737-37D825ED9115}" srcOrd="2" destOrd="0" parTransId="{FC0E7F76-2545-4C19-AAD5-20577F7D2C7A}" sibTransId="{718B93B8-E8C7-4B2E-8A67-8FCCE8467B46}"/>
    <dgm:cxn modelId="{31E426C8-8DFB-4832-8D88-76CC3088B20B}" type="presOf" srcId="{004AC9B7-BD7D-4119-8E25-39A82C28FFC3}" destId="{09380B2B-FF49-45BB-B7AA-12780AD97295}" srcOrd="0" destOrd="1" presId="urn:microsoft.com/office/officeart/2018/2/layout/IconVerticalSolidList"/>
    <dgm:cxn modelId="{69289490-EB51-4969-9B55-89F47E9ADC32}" type="presParOf" srcId="{0FA02E65-0CAB-4ADA-8E93-BAC9B7F65D37}" destId="{C3A1DC31-BEBF-470F-875D-425618A6A048}" srcOrd="0" destOrd="0" presId="urn:microsoft.com/office/officeart/2018/2/layout/IconVerticalSolidList"/>
    <dgm:cxn modelId="{A54EC264-694A-40E6-AA44-E59C6DDE56CF}" type="presParOf" srcId="{C3A1DC31-BEBF-470F-875D-425618A6A048}" destId="{43175A29-7ED8-4B88-84BA-4186793ADFF2}" srcOrd="0" destOrd="0" presId="urn:microsoft.com/office/officeart/2018/2/layout/IconVerticalSolidList"/>
    <dgm:cxn modelId="{81F49FDE-BAD5-44A4-88E8-B5FE950D6745}" type="presParOf" srcId="{C3A1DC31-BEBF-470F-875D-425618A6A048}" destId="{E4A76053-AB50-493A-93E8-A820FDFC4229}" srcOrd="1" destOrd="0" presId="urn:microsoft.com/office/officeart/2018/2/layout/IconVerticalSolidList"/>
    <dgm:cxn modelId="{ED458789-674C-4790-B691-3C1C3F818D0D}" type="presParOf" srcId="{C3A1DC31-BEBF-470F-875D-425618A6A048}" destId="{B4995E62-4AE6-43E8-8E5F-568BE27FA32D}" srcOrd="2" destOrd="0" presId="urn:microsoft.com/office/officeart/2018/2/layout/IconVerticalSolidList"/>
    <dgm:cxn modelId="{644C3512-2202-41B9-BADB-AC1EF208087C}" type="presParOf" srcId="{C3A1DC31-BEBF-470F-875D-425618A6A048}" destId="{CCCCED35-0B4D-411F-8DFE-C6A2B379C1F5}" srcOrd="3" destOrd="0" presId="urn:microsoft.com/office/officeart/2018/2/layout/IconVerticalSolidList"/>
    <dgm:cxn modelId="{F81E6F4B-FA96-4248-80A0-9D48957A5E60}" type="presParOf" srcId="{0FA02E65-0CAB-4ADA-8E93-BAC9B7F65D37}" destId="{F124795C-FC6D-4B6C-B57A-5D61173B031D}" srcOrd="1" destOrd="0" presId="urn:microsoft.com/office/officeart/2018/2/layout/IconVerticalSolidList"/>
    <dgm:cxn modelId="{4047F39B-090F-47E7-A2E4-31B823E22B42}" type="presParOf" srcId="{0FA02E65-0CAB-4ADA-8E93-BAC9B7F65D37}" destId="{2DCD98A9-DBA6-495E-9E1D-81EBF2C69289}" srcOrd="2" destOrd="0" presId="urn:microsoft.com/office/officeart/2018/2/layout/IconVerticalSolidList"/>
    <dgm:cxn modelId="{0748FBFE-1657-42AB-BA22-BC4D84ACA780}" type="presParOf" srcId="{2DCD98A9-DBA6-495E-9E1D-81EBF2C69289}" destId="{E8C55C7A-5AF9-4CF0-B02A-7D78BD140CD6}" srcOrd="0" destOrd="0" presId="urn:microsoft.com/office/officeart/2018/2/layout/IconVerticalSolidList"/>
    <dgm:cxn modelId="{18508458-CBB6-428D-BFCA-55F024D442DB}" type="presParOf" srcId="{2DCD98A9-DBA6-495E-9E1D-81EBF2C69289}" destId="{03E14922-8B39-4FA3-B3F3-7703083A03CF}" srcOrd="1" destOrd="0" presId="urn:microsoft.com/office/officeart/2018/2/layout/IconVerticalSolidList"/>
    <dgm:cxn modelId="{BE920BDC-75B2-4A41-B166-FA7ECDBD3326}" type="presParOf" srcId="{2DCD98A9-DBA6-495E-9E1D-81EBF2C69289}" destId="{D3F40AE1-6EBA-432E-BEE9-661E772D9B08}" srcOrd="2" destOrd="0" presId="urn:microsoft.com/office/officeart/2018/2/layout/IconVerticalSolidList"/>
    <dgm:cxn modelId="{3470A082-0A92-4003-BA88-046E94184666}" type="presParOf" srcId="{2DCD98A9-DBA6-495E-9E1D-81EBF2C69289}" destId="{AFCB7F5E-4478-41C4-AC2E-43254DE5E709}" srcOrd="3" destOrd="0" presId="urn:microsoft.com/office/officeart/2018/2/layout/IconVerticalSolidList"/>
    <dgm:cxn modelId="{8F60EA91-2BE4-45CA-A396-302A073205BE}" type="presParOf" srcId="{2DCD98A9-DBA6-495E-9E1D-81EBF2C69289}" destId="{09380B2B-FF49-45BB-B7AA-12780AD97295}" srcOrd="4" destOrd="0" presId="urn:microsoft.com/office/officeart/2018/2/layout/IconVerticalSolidList"/>
    <dgm:cxn modelId="{0E3A07DE-8C90-434A-B3BA-C9BAFF827106}" type="presParOf" srcId="{0FA02E65-0CAB-4ADA-8E93-BAC9B7F65D37}" destId="{8FF5FD36-C381-451F-9F73-F1E3FBA39943}" srcOrd="3" destOrd="0" presId="urn:microsoft.com/office/officeart/2018/2/layout/IconVerticalSolidList"/>
    <dgm:cxn modelId="{C16F4BA8-0F1C-4F94-A3A3-253BF9BD9839}" type="presParOf" srcId="{0FA02E65-0CAB-4ADA-8E93-BAC9B7F65D37}" destId="{C06B4A65-9D43-434B-866E-F8C4A16D5948}" srcOrd="4" destOrd="0" presId="urn:microsoft.com/office/officeart/2018/2/layout/IconVerticalSolidList"/>
    <dgm:cxn modelId="{DDA6DBB2-2405-4A35-A782-79073711DAA4}" type="presParOf" srcId="{C06B4A65-9D43-434B-866E-F8C4A16D5948}" destId="{C0E5B3FF-EC25-4BE6-8BA6-4A2B4D332B2C}" srcOrd="0" destOrd="0" presId="urn:microsoft.com/office/officeart/2018/2/layout/IconVerticalSolidList"/>
    <dgm:cxn modelId="{EA64BD12-D010-4F34-B83B-AEC52C356F32}" type="presParOf" srcId="{C06B4A65-9D43-434B-866E-F8C4A16D5948}" destId="{A7957A1C-1608-4DAA-95B9-5794221FA5B2}" srcOrd="1" destOrd="0" presId="urn:microsoft.com/office/officeart/2018/2/layout/IconVerticalSolidList"/>
    <dgm:cxn modelId="{48472884-F3B6-4ABA-BCAA-A3D1857C3BC7}" type="presParOf" srcId="{C06B4A65-9D43-434B-866E-F8C4A16D5948}" destId="{028FEE1B-2E72-44E1-AD19-C44A86CA95EF}" srcOrd="2" destOrd="0" presId="urn:microsoft.com/office/officeart/2018/2/layout/IconVerticalSolidList"/>
    <dgm:cxn modelId="{518E7A2A-725D-4749-9A2E-0ADA46A4F9E9}" type="presParOf" srcId="{C06B4A65-9D43-434B-866E-F8C4A16D5948}" destId="{BC77A3B7-C07C-4CF0-9676-42AA4AD00F2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E9C9378-6E54-4D3A-82BE-A7DD300A22AA}"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68C9E3FF-2F76-489D-A4BE-4FB07FF04EDE}">
      <dgm:prSet phldrT="[Text]" custT="1"/>
      <dgm:spPr/>
      <dgm:t>
        <a:bodyPr/>
        <a:lstStyle/>
        <a:p>
          <a:pPr>
            <a:buNone/>
          </a:pPr>
          <a:r>
            <a:rPr lang="en-US" sz="1400" u="none" dirty="0">
              <a:latin typeface="Verdana" panose="020B0604030504040204" pitchFamily="34" charset="0"/>
              <a:ea typeface="Verdana" panose="020B0604030504040204" pitchFamily="34" charset="0"/>
            </a:rPr>
            <a:t>Augmenter la transparence et la </a:t>
          </a:r>
          <a:r>
            <a:rPr lang="en-US" sz="1400" u="none" dirty="0" err="1">
              <a:latin typeface="Verdana" panose="020B0604030504040204" pitchFamily="34" charset="0"/>
              <a:ea typeface="Verdana" panose="020B0604030504040204" pitchFamily="34" charset="0"/>
            </a:rPr>
            <a:t>redevabilité</a:t>
          </a:r>
          <a:r>
            <a:rPr lang="en-US" sz="1400" u="none" dirty="0">
              <a:latin typeface="Verdana" panose="020B0604030504040204" pitchFamily="34" charset="0"/>
              <a:ea typeface="Verdana" panose="020B0604030504040204" pitchFamily="34" charset="0"/>
            </a:rPr>
            <a:t> </a:t>
          </a:r>
          <a:r>
            <a:rPr lang="en-US" sz="1400" u="none" dirty="0" err="1">
              <a:latin typeface="Verdana" panose="020B0604030504040204" pitchFamily="34" charset="0"/>
              <a:ea typeface="Verdana" panose="020B0604030504040204" pitchFamily="34" charset="0"/>
            </a:rPr>
            <a:t>autour</a:t>
          </a:r>
          <a:r>
            <a:rPr lang="en-US" sz="1400" u="none">
              <a:latin typeface="Verdana" panose="020B0604030504040204" pitchFamily="34" charset="0"/>
              <a:ea typeface="Verdana" panose="020B0604030504040204" pitchFamily="34" charset="0"/>
            </a:rPr>
            <a:t> du GFF</a:t>
          </a:r>
          <a:endParaRPr lang="en-US" sz="1400" u="none" dirty="0">
            <a:latin typeface="Verdana" panose="020B0604030504040204" pitchFamily="34" charset="0"/>
            <a:ea typeface="Verdana" panose="020B0604030504040204" pitchFamily="34" charset="0"/>
          </a:endParaRPr>
        </a:p>
      </dgm:t>
    </dgm:pt>
    <dgm:pt modelId="{419650DF-E33C-40F7-BBAA-8A31A36142F5}" type="parTrans" cxnId="{DF998AD7-FC55-4333-9120-CD5FA49F0CCE}">
      <dgm:prSet/>
      <dgm:spPr/>
      <dgm:t>
        <a:bodyPr/>
        <a:lstStyle/>
        <a:p>
          <a:endParaRPr lang="en-US" sz="2400">
            <a:latin typeface="Verdana" panose="020B0604030504040204" pitchFamily="34" charset="0"/>
            <a:ea typeface="Verdana" panose="020B0604030504040204" pitchFamily="34" charset="0"/>
          </a:endParaRPr>
        </a:p>
      </dgm:t>
    </dgm:pt>
    <dgm:pt modelId="{AE636E4C-B4CB-4C4C-9961-C37778A386BC}" type="sibTrans" cxnId="{DF998AD7-FC55-4333-9120-CD5FA49F0CCE}">
      <dgm:prSet/>
      <dgm:spPr/>
      <dgm:t>
        <a:bodyPr/>
        <a:lstStyle/>
        <a:p>
          <a:endParaRPr lang="en-US" sz="2400">
            <a:latin typeface="Verdana" panose="020B0604030504040204" pitchFamily="34" charset="0"/>
            <a:ea typeface="Verdana" panose="020B0604030504040204" pitchFamily="34" charset="0"/>
          </a:endParaRPr>
        </a:p>
      </dgm:t>
    </dgm:pt>
    <dgm:pt modelId="{412012B2-D5E8-4285-A6D9-99401C817FEC}">
      <dgm:prSet custT="1"/>
      <dgm:spPr/>
      <dgm:t>
        <a:bodyPr/>
        <a:lstStyle/>
        <a:p>
          <a:r>
            <a:rPr lang="en-US" sz="1400" b="0" dirty="0" err="1">
              <a:latin typeface="Verdana" panose="020B0604030504040204" pitchFamily="34" charset="0"/>
              <a:ea typeface="Verdana" panose="020B0604030504040204" pitchFamily="34" charset="0"/>
            </a:rPr>
            <a:t>Plaider</a:t>
          </a:r>
          <a:r>
            <a:rPr lang="en-US" sz="1400" b="0" dirty="0">
              <a:latin typeface="Verdana" panose="020B0604030504040204" pitchFamily="34" charset="0"/>
              <a:ea typeface="Verdana" panose="020B0604030504040204" pitchFamily="34" charset="0"/>
            </a:rPr>
            <a:t> pour plus de transparence et </a:t>
          </a:r>
          <a:r>
            <a:rPr lang="en-US" sz="1400" b="0" dirty="0" err="1">
              <a:latin typeface="Verdana" panose="020B0604030504040204" pitchFamily="34" charset="0"/>
              <a:ea typeface="Verdana" panose="020B0604030504040204" pitchFamily="34" charset="0"/>
            </a:rPr>
            <a:t>redevabilité</a:t>
          </a:r>
          <a:r>
            <a:rPr lang="en-US" sz="1400" b="0" dirty="0">
              <a:latin typeface="Verdana" panose="020B0604030504040204" pitchFamily="34" charset="0"/>
              <a:ea typeface="Verdana" panose="020B0604030504040204" pitchFamily="34" charset="0"/>
            </a:rPr>
            <a:t> </a:t>
          </a:r>
          <a:r>
            <a:rPr lang="en-US" sz="1400" b="0" dirty="0" err="1">
              <a:latin typeface="Verdana" panose="020B0604030504040204" pitchFamily="34" charset="0"/>
              <a:ea typeface="Verdana" panose="020B0604030504040204" pitchFamily="34" charset="0"/>
            </a:rPr>
            <a:t>autour</a:t>
          </a:r>
          <a:r>
            <a:rPr lang="en-US" sz="1400" b="0" dirty="0">
              <a:latin typeface="Verdana" panose="020B0604030504040204" pitchFamily="34" charset="0"/>
              <a:ea typeface="Verdana" panose="020B0604030504040204" pitchFamily="34" charset="0"/>
            </a:rPr>
            <a:t> des </a:t>
          </a:r>
          <a:r>
            <a:rPr lang="en-US" sz="1400" b="0" dirty="0" err="1">
              <a:latin typeface="Verdana" panose="020B0604030504040204" pitchFamily="34" charset="0"/>
              <a:ea typeface="Verdana" panose="020B0604030504040204" pitchFamily="34" charset="0"/>
            </a:rPr>
            <a:t>plateformes</a:t>
          </a:r>
          <a:r>
            <a:rPr lang="en-US" sz="1400" b="0" dirty="0">
              <a:latin typeface="Verdana" panose="020B0604030504040204" pitchFamily="34" charset="0"/>
              <a:ea typeface="Verdana" panose="020B0604030504040204" pitchFamily="34" charset="0"/>
            </a:rPr>
            <a:t> </a:t>
          </a:r>
          <a:r>
            <a:rPr lang="en-US" sz="1400" b="0" dirty="0" err="1">
              <a:latin typeface="Verdana" panose="020B0604030504040204" pitchFamily="34" charset="0"/>
              <a:ea typeface="Verdana" panose="020B0604030504040204" pitchFamily="34" charset="0"/>
            </a:rPr>
            <a:t>multipartites</a:t>
          </a:r>
          <a:r>
            <a:rPr lang="en-US" sz="1400" b="0" dirty="0">
              <a:latin typeface="Verdana" panose="020B0604030504040204" pitchFamily="34" charset="0"/>
              <a:ea typeface="Verdana" panose="020B0604030504040204" pitchFamily="34" charset="0"/>
            </a:rPr>
            <a:t> sur le GFF, le </a:t>
          </a:r>
          <a:r>
            <a:rPr lang="en-US" sz="1400" b="0" dirty="0" err="1">
              <a:latin typeface="Verdana" panose="020B0604030504040204" pitchFamily="34" charset="0"/>
              <a:ea typeface="Verdana" panose="020B0604030504040204" pitchFamily="34" charset="0"/>
            </a:rPr>
            <a:t>processus</a:t>
          </a:r>
          <a:r>
            <a:rPr lang="en-US" sz="1400" b="0" dirty="0">
              <a:latin typeface="Verdana" panose="020B0604030504040204" pitchFamily="34" charset="0"/>
              <a:ea typeface="Verdana" panose="020B0604030504040204" pitchFamily="34" charset="0"/>
            </a:rPr>
            <a:t> du GFF et les parties </a:t>
          </a:r>
          <a:r>
            <a:rPr lang="en-US" sz="1400" b="0" dirty="0" err="1">
              <a:latin typeface="Verdana" panose="020B0604030504040204" pitchFamily="34" charset="0"/>
              <a:ea typeface="Verdana" panose="020B0604030504040204" pitchFamily="34" charset="0"/>
            </a:rPr>
            <a:t>prenantes</a:t>
          </a:r>
          <a:endParaRPr lang="en-US" sz="1400" b="0" dirty="0">
            <a:latin typeface="Verdana" panose="020B0604030504040204" pitchFamily="34" charset="0"/>
            <a:ea typeface="Verdana" panose="020B0604030504040204" pitchFamily="34" charset="0"/>
          </a:endParaRPr>
        </a:p>
      </dgm:t>
    </dgm:pt>
    <dgm:pt modelId="{E71EB36B-B463-4954-BE23-ADF28A9DB7B1}" type="parTrans" cxnId="{62385902-F746-46AA-BEEA-D0859F52DB1D}">
      <dgm:prSet/>
      <dgm:spPr/>
      <dgm:t>
        <a:bodyPr/>
        <a:lstStyle/>
        <a:p>
          <a:endParaRPr lang="en-US" sz="2400">
            <a:latin typeface="Verdana" panose="020B0604030504040204" pitchFamily="34" charset="0"/>
            <a:ea typeface="Verdana" panose="020B0604030504040204" pitchFamily="34" charset="0"/>
          </a:endParaRPr>
        </a:p>
      </dgm:t>
    </dgm:pt>
    <dgm:pt modelId="{6A835265-F248-46C3-B64B-5011B031CF18}" type="sibTrans" cxnId="{62385902-F746-46AA-BEEA-D0859F52DB1D}">
      <dgm:prSet/>
      <dgm:spPr/>
      <dgm:t>
        <a:bodyPr/>
        <a:lstStyle/>
        <a:p>
          <a:endParaRPr lang="en-US" sz="2400">
            <a:latin typeface="Verdana" panose="020B0604030504040204" pitchFamily="34" charset="0"/>
            <a:ea typeface="Verdana" panose="020B0604030504040204" pitchFamily="34" charset="0"/>
          </a:endParaRPr>
        </a:p>
      </dgm:t>
    </dgm:pt>
    <dgm:pt modelId="{5F8CE138-F260-419D-AABD-B11D7DE795C2}">
      <dgm:prSet custT="1"/>
      <dgm:spPr/>
      <dgm:t>
        <a:bodyPr/>
        <a:lstStyle/>
        <a:p>
          <a:r>
            <a:rPr lang="en-US" sz="1400" b="0" dirty="0" err="1">
              <a:latin typeface="Verdana" panose="020B0604030504040204" pitchFamily="34" charset="0"/>
              <a:ea typeface="Verdana" panose="020B0604030504040204" pitchFamily="34" charset="0"/>
            </a:rPr>
            <a:t>Collaborer</a:t>
          </a:r>
          <a:r>
            <a:rPr lang="en-US" sz="1400" b="0" dirty="0">
              <a:latin typeface="Verdana" panose="020B0604030504040204" pitchFamily="34" charset="0"/>
              <a:ea typeface="Verdana" panose="020B0604030504040204" pitchFamily="34" charset="0"/>
            </a:rPr>
            <a:t> avec les </a:t>
          </a:r>
          <a:r>
            <a:rPr lang="en-US" sz="1400" b="0" dirty="0" err="1">
              <a:latin typeface="Verdana" panose="020B0604030504040204" pitchFamily="34" charset="0"/>
              <a:ea typeface="Verdana" panose="020B0604030504040204" pitchFamily="34" charset="0"/>
            </a:rPr>
            <a:t>officiers</a:t>
          </a:r>
          <a:r>
            <a:rPr lang="en-US" sz="1400" b="0" dirty="0">
              <a:latin typeface="Verdana" panose="020B0604030504040204" pitchFamily="34" charset="0"/>
              <a:ea typeface="Verdana" panose="020B0604030504040204" pitchFamily="34" charset="0"/>
            </a:rPr>
            <a:t> de liaison du GFF </a:t>
          </a:r>
          <a:r>
            <a:rPr lang="en-US" sz="1400" b="0" dirty="0" err="1">
              <a:latin typeface="Verdana" panose="020B0604030504040204" pitchFamily="34" charset="0"/>
              <a:ea typeface="Verdana" panose="020B0604030504040204" pitchFamily="34" charset="0"/>
            </a:rPr>
            <a:t>afin</a:t>
          </a:r>
          <a:r>
            <a:rPr lang="en-US" sz="1400" b="0" dirty="0">
              <a:latin typeface="Verdana" panose="020B0604030504040204" pitchFamily="34" charset="0"/>
              <a:ea typeface="Verdana" panose="020B0604030504040204" pitchFamily="34" charset="0"/>
            </a:rPr>
            <a:t> de </a:t>
          </a:r>
          <a:r>
            <a:rPr lang="en-US" sz="1400" b="0" dirty="0" err="1">
              <a:latin typeface="Verdana" panose="020B0604030504040204" pitchFamily="34" charset="0"/>
              <a:ea typeface="Verdana" panose="020B0604030504040204" pitchFamily="34" charset="0"/>
            </a:rPr>
            <a:t>mieux</a:t>
          </a:r>
          <a:r>
            <a:rPr lang="en-US" sz="1400" b="0" dirty="0">
              <a:latin typeface="Verdana" panose="020B0604030504040204" pitchFamily="34" charset="0"/>
              <a:ea typeface="Verdana" panose="020B0604030504040204" pitchFamily="34" charset="0"/>
            </a:rPr>
            <a:t> diffuser les Directives de </a:t>
          </a:r>
          <a:r>
            <a:rPr lang="en-US" sz="1400" b="0" dirty="0" err="1">
              <a:latin typeface="Verdana" panose="020B0604030504040204" pitchFamily="34" charset="0"/>
              <a:ea typeface="Verdana" panose="020B0604030504040204" pitchFamily="34" charset="0"/>
            </a:rPr>
            <a:t>mise</a:t>
          </a:r>
          <a:r>
            <a:rPr lang="en-US" sz="1400" b="0" dirty="0">
              <a:latin typeface="Verdana" panose="020B0604030504040204" pitchFamily="34" charset="0"/>
              <a:ea typeface="Verdana" panose="020B0604030504040204" pitchFamily="34" charset="0"/>
            </a:rPr>
            <a:t> </a:t>
          </a:r>
          <a:r>
            <a:rPr lang="en-US" sz="1400" b="0" dirty="0" err="1">
              <a:latin typeface="Verdana" panose="020B0604030504040204" pitchFamily="34" charset="0"/>
              <a:ea typeface="Verdana" panose="020B0604030504040204" pitchFamily="34" charset="0"/>
            </a:rPr>
            <a:t>en</a:t>
          </a:r>
          <a:r>
            <a:rPr lang="en-US" sz="1400" b="0" dirty="0">
              <a:latin typeface="Verdana" panose="020B0604030504040204" pitchFamily="34" charset="0"/>
              <a:ea typeface="Verdana" panose="020B0604030504040204" pitchFamily="34" charset="0"/>
            </a:rPr>
            <a:t> </a:t>
          </a:r>
          <a:r>
            <a:rPr lang="en-US" sz="1400" b="0" dirty="0" err="1">
              <a:latin typeface="Verdana" panose="020B0604030504040204" pitchFamily="34" charset="0"/>
              <a:ea typeface="Verdana" panose="020B0604030504040204" pitchFamily="34" charset="0"/>
            </a:rPr>
            <a:t>œuvre</a:t>
          </a:r>
          <a:r>
            <a:rPr lang="en-US" sz="1400" b="0" dirty="0">
              <a:latin typeface="Verdana" panose="020B0604030504040204" pitchFamily="34" charset="0"/>
              <a:ea typeface="Verdana" panose="020B0604030504040204" pitchFamily="34" charset="0"/>
            </a:rPr>
            <a:t> du GFF pour les pays</a:t>
          </a:r>
        </a:p>
      </dgm:t>
    </dgm:pt>
    <dgm:pt modelId="{E9C07B94-B9D6-4764-96A6-8B432E3B594B}" type="parTrans" cxnId="{ACD8F16C-4221-4420-8F87-BA319AE87B90}">
      <dgm:prSet/>
      <dgm:spPr/>
      <dgm:t>
        <a:bodyPr/>
        <a:lstStyle/>
        <a:p>
          <a:endParaRPr lang="en-US" sz="2400">
            <a:latin typeface="Verdana" panose="020B0604030504040204" pitchFamily="34" charset="0"/>
            <a:ea typeface="Verdana" panose="020B0604030504040204" pitchFamily="34" charset="0"/>
          </a:endParaRPr>
        </a:p>
      </dgm:t>
    </dgm:pt>
    <dgm:pt modelId="{E0A50CF6-349F-414D-9E46-90F2C7396E5C}" type="sibTrans" cxnId="{ACD8F16C-4221-4420-8F87-BA319AE87B90}">
      <dgm:prSet/>
      <dgm:spPr/>
      <dgm:t>
        <a:bodyPr/>
        <a:lstStyle/>
        <a:p>
          <a:endParaRPr lang="en-US" sz="2400">
            <a:latin typeface="Verdana" panose="020B0604030504040204" pitchFamily="34" charset="0"/>
            <a:ea typeface="Verdana" panose="020B0604030504040204" pitchFamily="34" charset="0"/>
          </a:endParaRPr>
        </a:p>
      </dgm:t>
    </dgm:pt>
    <dgm:pt modelId="{796D7A3F-DBBA-478F-83B5-1A9B023AFF67}">
      <dgm:prSet custT="1"/>
      <dgm:spPr/>
      <dgm:t>
        <a:bodyPr/>
        <a:lstStyle/>
        <a:p>
          <a:r>
            <a:rPr lang="en-US" sz="1400" b="1" u="none" dirty="0" err="1">
              <a:latin typeface="Verdana" panose="020B0604030504040204" pitchFamily="34" charset="0"/>
              <a:ea typeface="Verdana" panose="020B0604030504040204" pitchFamily="34" charset="0"/>
            </a:rPr>
            <a:t>Améliorer</a:t>
          </a:r>
          <a:r>
            <a:rPr lang="en-US" sz="1400" b="1" u="none" dirty="0">
              <a:latin typeface="Verdana" panose="020B0604030504040204" pitchFamily="34" charset="0"/>
              <a:ea typeface="Verdana" panose="020B0604030504040204" pitchFamily="34" charset="0"/>
            </a:rPr>
            <a:t> la communication et la coordination</a:t>
          </a:r>
        </a:p>
      </dgm:t>
    </dgm:pt>
    <dgm:pt modelId="{08DD0A58-A862-4E61-A703-36AE34FB077A}" type="parTrans" cxnId="{2D5EE3BE-3E6A-46CD-A6C2-4E69341D81D0}">
      <dgm:prSet/>
      <dgm:spPr/>
      <dgm:t>
        <a:bodyPr/>
        <a:lstStyle/>
        <a:p>
          <a:endParaRPr lang="en-US" sz="2400">
            <a:latin typeface="Verdana" panose="020B0604030504040204" pitchFamily="34" charset="0"/>
            <a:ea typeface="Verdana" panose="020B0604030504040204" pitchFamily="34" charset="0"/>
          </a:endParaRPr>
        </a:p>
      </dgm:t>
    </dgm:pt>
    <dgm:pt modelId="{C3D3A9C7-0DCE-4B63-9534-6C790F911136}" type="sibTrans" cxnId="{2D5EE3BE-3E6A-46CD-A6C2-4E69341D81D0}">
      <dgm:prSet/>
      <dgm:spPr/>
      <dgm:t>
        <a:bodyPr/>
        <a:lstStyle/>
        <a:p>
          <a:endParaRPr lang="en-US" sz="2400">
            <a:latin typeface="Verdana" panose="020B0604030504040204" pitchFamily="34" charset="0"/>
            <a:ea typeface="Verdana" panose="020B0604030504040204" pitchFamily="34" charset="0"/>
          </a:endParaRPr>
        </a:p>
      </dgm:t>
    </dgm:pt>
    <dgm:pt modelId="{640F3C51-D96A-48C2-96D7-3B1D026446E8}">
      <dgm:prSet custT="1"/>
      <dgm:spPr/>
      <dgm:t>
        <a:bodyPr/>
        <a:lstStyle/>
        <a:p>
          <a:r>
            <a:rPr lang="en-US" sz="1400" b="1" dirty="0" err="1">
              <a:latin typeface="Verdana" panose="020B0604030504040204" pitchFamily="34" charset="0"/>
              <a:ea typeface="Verdana" panose="020B0604030504040204" pitchFamily="34" charset="0"/>
            </a:rPr>
            <a:t>Soutenir</a:t>
          </a:r>
          <a:r>
            <a:rPr lang="en-US" sz="1400" b="1" dirty="0">
              <a:latin typeface="Verdana" panose="020B0604030504040204" pitchFamily="34" charset="0"/>
              <a:ea typeface="Verdana" panose="020B0604030504040204" pitchFamily="34" charset="0"/>
            </a:rPr>
            <a:t> les </a:t>
          </a:r>
          <a:r>
            <a:rPr lang="en-US" sz="1400" b="1" dirty="0" err="1">
              <a:latin typeface="Verdana" panose="020B0604030504040204" pitchFamily="34" charset="0"/>
              <a:ea typeface="Verdana" panose="020B0604030504040204" pitchFamily="34" charset="0"/>
            </a:rPr>
            <a:t>mécanismes</a:t>
          </a:r>
          <a:r>
            <a:rPr lang="en-US" sz="1400" b="1" dirty="0">
              <a:latin typeface="Verdana" panose="020B0604030504040204" pitchFamily="34" charset="0"/>
              <a:ea typeface="Verdana" panose="020B0604030504040204" pitchFamily="34" charset="0"/>
            </a:rPr>
            <a:t> de communication et de coordination des OSC / les consultations </a:t>
          </a:r>
          <a:r>
            <a:rPr lang="en-US" sz="1400" b="1" dirty="0" err="1">
              <a:latin typeface="Verdana" panose="020B0604030504040204" pitchFamily="34" charset="0"/>
              <a:ea typeface="Verdana" panose="020B0604030504040204" pitchFamily="34" charset="0"/>
            </a:rPr>
            <a:t>nationales</a:t>
          </a:r>
          <a:r>
            <a:rPr lang="en-US" sz="1400" b="1" dirty="0">
              <a:latin typeface="Verdana" panose="020B0604030504040204" pitchFamily="34" charset="0"/>
              <a:ea typeface="Verdana" panose="020B0604030504040204" pitchFamily="34" charset="0"/>
            </a:rPr>
            <a:t> des OSC</a:t>
          </a:r>
        </a:p>
      </dgm:t>
    </dgm:pt>
    <dgm:pt modelId="{415F46FE-1966-4B3F-9ADD-DF486A7F9C8E}" type="parTrans" cxnId="{C20E46CA-2C29-49A7-AA7B-B0CAB07E74B3}">
      <dgm:prSet/>
      <dgm:spPr/>
      <dgm:t>
        <a:bodyPr/>
        <a:lstStyle/>
        <a:p>
          <a:endParaRPr lang="en-US" sz="2400">
            <a:latin typeface="Verdana" panose="020B0604030504040204" pitchFamily="34" charset="0"/>
            <a:ea typeface="Verdana" panose="020B0604030504040204" pitchFamily="34" charset="0"/>
          </a:endParaRPr>
        </a:p>
      </dgm:t>
    </dgm:pt>
    <dgm:pt modelId="{25DF5063-67AA-4A0C-BDAB-169A52A2C405}" type="sibTrans" cxnId="{C20E46CA-2C29-49A7-AA7B-B0CAB07E74B3}">
      <dgm:prSet/>
      <dgm:spPr/>
      <dgm:t>
        <a:bodyPr/>
        <a:lstStyle/>
        <a:p>
          <a:endParaRPr lang="en-US" sz="2400">
            <a:latin typeface="Verdana" panose="020B0604030504040204" pitchFamily="34" charset="0"/>
            <a:ea typeface="Verdana" panose="020B0604030504040204" pitchFamily="34" charset="0"/>
          </a:endParaRPr>
        </a:p>
      </dgm:t>
    </dgm:pt>
    <dgm:pt modelId="{D1448F42-6DDD-4921-85C0-8F002E8CEA61}">
      <dgm:prSet custT="1"/>
      <dgm:spPr/>
      <dgm:t>
        <a:bodyPr/>
        <a:lstStyle/>
        <a:p>
          <a:r>
            <a:rPr lang="en-US" sz="1400" b="1" u="none" dirty="0" err="1">
              <a:latin typeface="Verdana" panose="020B0604030504040204" pitchFamily="34" charset="0"/>
              <a:ea typeface="Verdana" panose="020B0604030504040204" pitchFamily="34" charset="0"/>
            </a:rPr>
            <a:t>Investir</a:t>
          </a:r>
          <a:r>
            <a:rPr lang="en-US" sz="1400" b="1" u="none" dirty="0">
              <a:latin typeface="Verdana" panose="020B0604030504040204" pitchFamily="34" charset="0"/>
              <a:ea typeface="Verdana" panose="020B0604030504040204" pitchFamily="34" charset="0"/>
            </a:rPr>
            <a:t> </a:t>
          </a:r>
          <a:r>
            <a:rPr lang="en-US" sz="1400" b="1" u="none" dirty="0" err="1">
              <a:latin typeface="Verdana" panose="020B0604030504040204" pitchFamily="34" charset="0"/>
              <a:ea typeface="Verdana" panose="020B0604030504040204" pitchFamily="34" charset="0"/>
            </a:rPr>
            <a:t>dans</a:t>
          </a:r>
          <a:r>
            <a:rPr lang="en-US" sz="1400" b="1" u="none" dirty="0">
              <a:latin typeface="Verdana" panose="020B0604030504040204" pitchFamily="34" charset="0"/>
              <a:ea typeface="Verdana" panose="020B0604030504040204" pitchFamily="34" charset="0"/>
            </a:rPr>
            <a:t> le </a:t>
          </a:r>
          <a:r>
            <a:rPr lang="en-US" sz="1400" b="1" u="none" dirty="0" err="1">
              <a:latin typeface="Verdana" panose="020B0604030504040204" pitchFamily="34" charset="0"/>
              <a:ea typeface="Verdana" panose="020B0604030504040204" pitchFamily="34" charset="0"/>
            </a:rPr>
            <a:t>renforcement</a:t>
          </a:r>
          <a:r>
            <a:rPr lang="en-US" sz="1400" b="1" u="none" dirty="0">
              <a:latin typeface="Verdana" panose="020B0604030504040204" pitchFamily="34" charset="0"/>
              <a:ea typeface="Verdana" panose="020B0604030504040204" pitchFamily="34" charset="0"/>
            </a:rPr>
            <a:t> des </a:t>
          </a:r>
          <a:r>
            <a:rPr lang="en-US" sz="1400" b="1" u="none" dirty="0" err="1">
              <a:latin typeface="Verdana" panose="020B0604030504040204" pitchFamily="34" charset="0"/>
              <a:ea typeface="Verdana" panose="020B0604030504040204" pitchFamily="34" charset="0"/>
            </a:rPr>
            <a:t>capacités</a:t>
          </a:r>
          <a:r>
            <a:rPr lang="en-US" sz="1400" b="1" u="none" dirty="0">
              <a:latin typeface="Verdana" panose="020B0604030504040204" pitchFamily="34" charset="0"/>
              <a:ea typeface="Verdana" panose="020B0604030504040204" pitchFamily="34" charset="0"/>
            </a:rPr>
            <a:t> des OSC</a:t>
          </a:r>
        </a:p>
      </dgm:t>
    </dgm:pt>
    <dgm:pt modelId="{5471775C-0935-4365-85D0-4494CF771007}" type="parTrans" cxnId="{EED7A509-D410-451D-8D4B-4A67591592D3}">
      <dgm:prSet/>
      <dgm:spPr/>
      <dgm:t>
        <a:bodyPr/>
        <a:lstStyle/>
        <a:p>
          <a:endParaRPr lang="en-US" sz="2400">
            <a:latin typeface="Verdana" panose="020B0604030504040204" pitchFamily="34" charset="0"/>
            <a:ea typeface="Verdana" panose="020B0604030504040204" pitchFamily="34" charset="0"/>
          </a:endParaRPr>
        </a:p>
      </dgm:t>
    </dgm:pt>
    <dgm:pt modelId="{3133F7C4-28BC-4CD1-9EF0-89A621384EB5}" type="sibTrans" cxnId="{EED7A509-D410-451D-8D4B-4A67591592D3}">
      <dgm:prSet/>
      <dgm:spPr/>
      <dgm:t>
        <a:bodyPr/>
        <a:lstStyle/>
        <a:p>
          <a:endParaRPr lang="en-US" sz="2400">
            <a:latin typeface="Verdana" panose="020B0604030504040204" pitchFamily="34" charset="0"/>
            <a:ea typeface="Verdana" panose="020B0604030504040204" pitchFamily="34" charset="0"/>
          </a:endParaRPr>
        </a:p>
      </dgm:t>
    </dgm:pt>
    <dgm:pt modelId="{788B1EDE-D75B-4F24-88F0-816F05842A34}">
      <dgm:prSet custT="1"/>
      <dgm:spPr/>
      <dgm:t>
        <a:bodyPr/>
        <a:lstStyle/>
        <a:p>
          <a:r>
            <a:rPr lang="en-US" sz="1400" b="0" dirty="0">
              <a:latin typeface="Verdana" panose="020B0604030504040204" pitchFamily="34" charset="0"/>
              <a:ea typeface="Verdana" panose="020B0604030504040204" pitchFamily="34" charset="0"/>
            </a:rPr>
            <a:t>Aider les OSC </a:t>
          </a:r>
          <a:r>
            <a:rPr lang="en-US" sz="1400" b="0" dirty="0" err="1">
              <a:latin typeface="Verdana" panose="020B0604030504040204" pitchFamily="34" charset="0"/>
              <a:ea typeface="Verdana" panose="020B0604030504040204" pitchFamily="34" charset="0"/>
            </a:rPr>
            <a:t>à</a:t>
          </a:r>
          <a:r>
            <a:rPr lang="en-US" sz="1400" b="0" dirty="0">
              <a:latin typeface="Verdana" panose="020B0604030504040204" pitchFamily="34" charset="0"/>
              <a:ea typeface="Verdana" panose="020B0604030504040204" pitchFamily="34" charset="0"/>
            </a:rPr>
            <a:t> </a:t>
          </a:r>
          <a:r>
            <a:rPr lang="en-US" sz="1400" b="0" dirty="0" err="1">
              <a:latin typeface="Verdana" panose="020B0604030504040204" pitchFamily="34" charset="0"/>
              <a:ea typeface="Verdana" panose="020B0604030504040204" pitchFamily="34" charset="0"/>
            </a:rPr>
            <a:t>renforcer</a:t>
          </a:r>
          <a:r>
            <a:rPr lang="en-US" sz="1400" b="0" dirty="0">
              <a:latin typeface="Verdana" panose="020B0604030504040204" pitchFamily="34" charset="0"/>
              <a:ea typeface="Verdana" panose="020B0604030504040204" pitchFamily="34" charset="0"/>
            </a:rPr>
            <a:t> </a:t>
          </a:r>
          <a:r>
            <a:rPr lang="en-US" sz="1400" b="0" dirty="0" err="1">
              <a:latin typeface="Verdana" panose="020B0604030504040204" pitchFamily="34" charset="0"/>
              <a:ea typeface="Verdana" panose="020B0604030504040204" pitchFamily="34" charset="0"/>
            </a:rPr>
            <a:t>leurs</a:t>
          </a:r>
          <a:r>
            <a:rPr lang="en-US" sz="1400" b="0" dirty="0">
              <a:latin typeface="Verdana" panose="020B0604030504040204" pitchFamily="34" charset="0"/>
              <a:ea typeface="Verdana" panose="020B0604030504040204" pitchFamily="34" charset="0"/>
            </a:rPr>
            <a:t> </a:t>
          </a:r>
          <a:r>
            <a:rPr lang="en-US" sz="1400" b="0" dirty="0" err="1">
              <a:latin typeface="Verdana" panose="020B0604030504040204" pitchFamily="34" charset="0"/>
              <a:ea typeface="Verdana" panose="020B0604030504040204" pitchFamily="34" charset="0"/>
            </a:rPr>
            <a:t>capacités</a:t>
          </a:r>
          <a:r>
            <a:rPr lang="en-US" sz="1400" b="0" dirty="0">
              <a:latin typeface="Verdana" panose="020B0604030504040204" pitchFamily="34" charset="0"/>
              <a:ea typeface="Verdana" panose="020B0604030504040204" pitchFamily="34" charset="0"/>
            </a:rPr>
            <a:t> sur le </a:t>
          </a:r>
          <a:r>
            <a:rPr lang="en-US" sz="1400" b="0" dirty="0" err="1">
              <a:latin typeface="Verdana" panose="020B0604030504040204" pitchFamily="34" charset="0"/>
              <a:ea typeface="Verdana" panose="020B0604030504040204" pitchFamily="34" charset="0"/>
            </a:rPr>
            <a:t>financement</a:t>
          </a:r>
          <a:r>
            <a:rPr lang="en-US" sz="1400" b="0" dirty="0">
              <a:latin typeface="Verdana" panose="020B0604030504040204" pitchFamily="34" charset="0"/>
              <a:ea typeface="Verdana" panose="020B0604030504040204" pitchFamily="34" charset="0"/>
            </a:rPr>
            <a:t> de la santé et le </a:t>
          </a:r>
          <a:r>
            <a:rPr lang="en-US" sz="1400" b="0" dirty="0" err="1">
              <a:latin typeface="Verdana" panose="020B0604030504040204" pitchFamily="34" charset="0"/>
              <a:ea typeface="Verdana" panose="020B0604030504040204" pitchFamily="34" charset="0"/>
            </a:rPr>
            <a:t>suivi</a:t>
          </a:r>
          <a:r>
            <a:rPr lang="en-US" sz="1400" b="0" dirty="0">
              <a:latin typeface="Verdana" panose="020B0604030504040204" pitchFamily="34" charset="0"/>
              <a:ea typeface="Verdana" panose="020B0604030504040204" pitchFamily="34" charset="0"/>
            </a:rPr>
            <a:t> </a:t>
          </a:r>
          <a:r>
            <a:rPr lang="en-US" sz="1400" b="0" dirty="0" err="1">
              <a:latin typeface="Verdana" panose="020B0604030504040204" pitchFamily="34" charset="0"/>
              <a:ea typeface="Verdana" panose="020B0604030504040204" pitchFamily="34" charset="0"/>
            </a:rPr>
            <a:t>budgétaire</a:t>
          </a:r>
          <a:endParaRPr lang="en-US" sz="1400" b="0" dirty="0">
            <a:latin typeface="Verdana" panose="020B0604030504040204" pitchFamily="34" charset="0"/>
            <a:ea typeface="Verdana" panose="020B0604030504040204" pitchFamily="34" charset="0"/>
          </a:endParaRPr>
        </a:p>
      </dgm:t>
    </dgm:pt>
    <dgm:pt modelId="{3CDFB622-4EFC-472B-993C-B04E6151C304}" type="parTrans" cxnId="{7B644E31-DC81-4D47-A943-473FEC757AE5}">
      <dgm:prSet/>
      <dgm:spPr/>
      <dgm:t>
        <a:bodyPr/>
        <a:lstStyle/>
        <a:p>
          <a:endParaRPr lang="en-US" sz="2400">
            <a:latin typeface="Verdana" panose="020B0604030504040204" pitchFamily="34" charset="0"/>
            <a:ea typeface="Verdana" panose="020B0604030504040204" pitchFamily="34" charset="0"/>
          </a:endParaRPr>
        </a:p>
      </dgm:t>
    </dgm:pt>
    <dgm:pt modelId="{49CFC61A-03C2-4AD7-A7A6-163C00E3E347}" type="sibTrans" cxnId="{7B644E31-DC81-4D47-A943-473FEC757AE5}">
      <dgm:prSet/>
      <dgm:spPr/>
      <dgm:t>
        <a:bodyPr/>
        <a:lstStyle/>
        <a:p>
          <a:endParaRPr lang="en-US" sz="2400">
            <a:latin typeface="Verdana" panose="020B0604030504040204" pitchFamily="34" charset="0"/>
            <a:ea typeface="Verdana" panose="020B0604030504040204" pitchFamily="34" charset="0"/>
          </a:endParaRPr>
        </a:p>
      </dgm:t>
    </dgm:pt>
    <dgm:pt modelId="{4E396E46-B432-4E7F-8E40-6666D887576E}">
      <dgm:prSet custT="1"/>
      <dgm:spPr/>
      <dgm:t>
        <a:bodyPr/>
        <a:lstStyle/>
        <a:p>
          <a:r>
            <a:rPr lang="en-US" sz="1400" b="0" dirty="0" err="1">
              <a:latin typeface="Verdana" panose="020B0604030504040204" pitchFamily="34" charset="0"/>
              <a:ea typeface="Verdana" panose="020B0604030504040204" pitchFamily="34" charset="0"/>
            </a:rPr>
            <a:t>Soutenir</a:t>
          </a:r>
          <a:r>
            <a:rPr lang="en-US" sz="1400" b="0" dirty="0">
              <a:latin typeface="Verdana" panose="020B0604030504040204" pitchFamily="34" charset="0"/>
              <a:ea typeface="Verdana" panose="020B0604030504040204" pitchFamily="34" charset="0"/>
            </a:rPr>
            <a:t> le </a:t>
          </a:r>
          <a:r>
            <a:rPr lang="en-US" sz="1400" b="0" dirty="0" err="1">
              <a:latin typeface="Verdana" panose="020B0604030504040204" pitchFamily="34" charset="0"/>
              <a:ea typeface="Verdana" panose="020B0604030504040204" pitchFamily="34" charset="0"/>
            </a:rPr>
            <a:t>développement</a:t>
          </a:r>
          <a:r>
            <a:rPr lang="en-US" sz="1400" b="0" dirty="0">
              <a:latin typeface="Verdana" panose="020B0604030504040204" pitchFamily="34" charset="0"/>
              <a:ea typeface="Verdana" panose="020B0604030504040204" pitchFamily="34" charset="0"/>
            </a:rPr>
            <a:t> et le </a:t>
          </a:r>
          <a:r>
            <a:rPr lang="en-US" sz="1400" b="0" dirty="0" err="1">
              <a:latin typeface="Verdana" panose="020B0604030504040204" pitchFamily="34" charset="0"/>
              <a:ea typeface="Verdana" panose="020B0604030504040204" pitchFamily="34" charset="0"/>
            </a:rPr>
            <a:t>déploiement</a:t>
          </a:r>
          <a:r>
            <a:rPr lang="en-US" sz="1400" b="0" dirty="0">
              <a:latin typeface="Verdana" panose="020B0604030504040204" pitchFamily="34" charset="0"/>
              <a:ea typeface="Verdana" panose="020B0604030504040204" pitchFamily="34" charset="0"/>
            </a:rPr>
            <a:t> du Scorecard du GFF </a:t>
          </a:r>
          <a:r>
            <a:rPr lang="en-US" sz="1400" b="0" dirty="0" err="1">
              <a:latin typeface="Verdana" panose="020B0604030504040204" pitchFamily="34" charset="0"/>
              <a:ea typeface="Verdana" panose="020B0604030504040204" pitchFamily="34" charset="0"/>
            </a:rPr>
            <a:t>dans</a:t>
          </a:r>
          <a:r>
            <a:rPr lang="en-US" sz="1400" b="0" dirty="0">
              <a:latin typeface="Verdana" panose="020B0604030504040204" pitchFamily="34" charset="0"/>
              <a:ea typeface="Verdana" panose="020B0604030504040204" pitchFamily="34" charset="0"/>
            </a:rPr>
            <a:t> les pays</a:t>
          </a:r>
        </a:p>
      </dgm:t>
    </dgm:pt>
    <dgm:pt modelId="{E9D73B1B-5E00-4AAE-8D88-DC1D9CA59B41}" type="parTrans" cxnId="{33566A86-3F93-4DE3-B0B2-2EB643E05589}">
      <dgm:prSet/>
      <dgm:spPr/>
      <dgm:t>
        <a:bodyPr/>
        <a:lstStyle/>
        <a:p>
          <a:endParaRPr lang="en-US" sz="2400">
            <a:latin typeface="Verdana" panose="020B0604030504040204" pitchFamily="34" charset="0"/>
            <a:ea typeface="Verdana" panose="020B0604030504040204" pitchFamily="34" charset="0"/>
          </a:endParaRPr>
        </a:p>
      </dgm:t>
    </dgm:pt>
    <dgm:pt modelId="{B97AED42-B165-464E-BA1B-85C85166D752}" type="sibTrans" cxnId="{33566A86-3F93-4DE3-B0B2-2EB643E05589}">
      <dgm:prSet/>
      <dgm:spPr/>
      <dgm:t>
        <a:bodyPr/>
        <a:lstStyle/>
        <a:p>
          <a:endParaRPr lang="en-US" sz="2400">
            <a:latin typeface="Verdana" panose="020B0604030504040204" pitchFamily="34" charset="0"/>
            <a:ea typeface="Verdana" panose="020B0604030504040204" pitchFamily="34" charset="0"/>
          </a:endParaRPr>
        </a:p>
      </dgm:t>
    </dgm:pt>
    <dgm:pt modelId="{432152C9-8387-469F-ABEC-498BA55940BD}">
      <dgm:prSet custT="1"/>
      <dgm:spPr/>
      <dgm:t>
        <a:bodyPr/>
        <a:lstStyle/>
        <a:p>
          <a:r>
            <a:rPr lang="en-US" sz="1400" b="0" dirty="0">
              <a:latin typeface="Verdana" panose="020B0604030504040204" pitchFamily="34" charset="0"/>
              <a:ea typeface="Verdana" panose="020B0604030504040204" pitchFamily="34" charset="0"/>
            </a:rPr>
            <a:t>Identifier les </a:t>
          </a:r>
          <a:r>
            <a:rPr lang="en-US" sz="1400" b="0" dirty="0" err="1">
              <a:latin typeface="Verdana" panose="020B0604030504040204" pitchFamily="34" charset="0"/>
              <a:ea typeface="Verdana" panose="020B0604030504040204" pitchFamily="34" charset="0"/>
            </a:rPr>
            <a:t>organisations</a:t>
          </a:r>
          <a:r>
            <a:rPr lang="en-US" sz="1400" b="0" dirty="0">
              <a:latin typeface="Verdana" panose="020B0604030504040204" pitchFamily="34" charset="0"/>
              <a:ea typeface="Verdana" panose="020B0604030504040204" pitchFamily="34" charset="0"/>
            </a:rPr>
            <a:t>  locales/ </a:t>
          </a:r>
          <a:r>
            <a:rPr lang="en-US" sz="1400" b="0" dirty="0" err="1">
              <a:latin typeface="Verdana" panose="020B0604030504040204" pitchFamily="34" charset="0"/>
              <a:ea typeface="Verdana" panose="020B0604030504040204" pitchFamily="34" charset="0"/>
            </a:rPr>
            <a:t>personnes</a:t>
          </a:r>
          <a:r>
            <a:rPr lang="en-US" sz="1400" b="0" dirty="0">
              <a:latin typeface="Verdana" panose="020B0604030504040204" pitchFamily="34" charset="0"/>
              <a:ea typeface="Verdana" panose="020B0604030504040204" pitchFamily="34" charset="0"/>
            </a:rPr>
            <a:t> pour </a:t>
          </a:r>
          <a:r>
            <a:rPr lang="en-US" sz="1400" b="0" dirty="0" err="1">
              <a:latin typeface="Verdana" panose="020B0604030504040204" pitchFamily="34" charset="0"/>
              <a:ea typeface="Verdana" panose="020B0604030504040204" pitchFamily="34" charset="0"/>
            </a:rPr>
            <a:t>améliorer</a:t>
          </a:r>
          <a:r>
            <a:rPr lang="en-US" sz="1400" b="0" dirty="0">
              <a:latin typeface="Verdana" panose="020B0604030504040204" pitchFamily="34" charset="0"/>
              <a:ea typeface="Verdana" panose="020B0604030504040204" pitchFamily="34" charset="0"/>
            </a:rPr>
            <a:t> </a:t>
          </a:r>
          <a:r>
            <a:rPr lang="en-US" sz="1400" b="0" dirty="0" err="1">
              <a:latin typeface="Verdana" panose="020B0604030504040204" pitchFamily="34" charset="0"/>
              <a:ea typeface="Verdana" panose="020B0604030504040204" pitchFamily="34" charset="0"/>
            </a:rPr>
            <a:t>l'apprentissage</a:t>
          </a:r>
          <a:r>
            <a:rPr lang="en-US" sz="1400" b="0" dirty="0">
              <a:latin typeface="Verdana" panose="020B0604030504040204" pitchFamily="34" charset="0"/>
              <a:ea typeface="Verdana" panose="020B0604030504040204" pitchFamily="34" charset="0"/>
            </a:rPr>
            <a:t> </a:t>
          </a:r>
          <a:r>
            <a:rPr lang="en-US" sz="1400" b="0" dirty="0" err="1">
              <a:latin typeface="Verdana" panose="020B0604030504040204" pitchFamily="34" charset="0"/>
              <a:ea typeface="Verdana" panose="020B0604030504040204" pitchFamily="34" charset="0"/>
            </a:rPr>
            <a:t>sud-sud</a:t>
          </a:r>
          <a:endParaRPr lang="en-US" sz="1400" b="0" dirty="0">
            <a:latin typeface="Verdana" panose="020B0604030504040204" pitchFamily="34" charset="0"/>
            <a:ea typeface="Verdana" panose="020B0604030504040204" pitchFamily="34" charset="0"/>
          </a:endParaRPr>
        </a:p>
      </dgm:t>
    </dgm:pt>
    <dgm:pt modelId="{BF7DFE78-A4D1-4A86-82C0-D1DCE984C380}" type="parTrans" cxnId="{3CDEBFF5-505F-4202-BA44-3A850C5F5492}">
      <dgm:prSet/>
      <dgm:spPr/>
      <dgm:t>
        <a:bodyPr/>
        <a:lstStyle/>
        <a:p>
          <a:endParaRPr lang="en-US" sz="2400">
            <a:latin typeface="Verdana" panose="020B0604030504040204" pitchFamily="34" charset="0"/>
            <a:ea typeface="Verdana" panose="020B0604030504040204" pitchFamily="34" charset="0"/>
          </a:endParaRPr>
        </a:p>
      </dgm:t>
    </dgm:pt>
    <dgm:pt modelId="{92941947-5B4B-4E79-BD1D-EEB721A4EBFA}" type="sibTrans" cxnId="{3CDEBFF5-505F-4202-BA44-3A850C5F5492}">
      <dgm:prSet/>
      <dgm:spPr/>
      <dgm:t>
        <a:bodyPr/>
        <a:lstStyle/>
        <a:p>
          <a:endParaRPr lang="en-US" sz="2400">
            <a:latin typeface="Verdana" panose="020B0604030504040204" pitchFamily="34" charset="0"/>
            <a:ea typeface="Verdana" panose="020B0604030504040204" pitchFamily="34" charset="0"/>
          </a:endParaRPr>
        </a:p>
      </dgm:t>
    </dgm:pt>
    <dgm:pt modelId="{F458D4A8-49DD-47CF-BB3D-57099F2285D3}">
      <dgm:prSet custT="1"/>
      <dgm:spPr/>
      <dgm:t>
        <a:bodyPr/>
        <a:lstStyle/>
        <a:p>
          <a:r>
            <a:rPr lang="en-US" sz="1400" b="1" u="none" dirty="0" err="1">
              <a:latin typeface="Verdana" panose="020B0604030504040204" pitchFamily="34" charset="0"/>
              <a:ea typeface="Verdana" panose="020B0604030504040204" pitchFamily="34" charset="0"/>
            </a:rPr>
            <a:t>Financement</a:t>
          </a:r>
          <a:endParaRPr lang="en-US" sz="1400" b="1" u="none" dirty="0">
            <a:latin typeface="Verdana" panose="020B0604030504040204" pitchFamily="34" charset="0"/>
            <a:ea typeface="Verdana" panose="020B0604030504040204" pitchFamily="34" charset="0"/>
          </a:endParaRPr>
        </a:p>
      </dgm:t>
    </dgm:pt>
    <dgm:pt modelId="{3B98190A-ECB0-4C85-ABA0-7AD36E26DD36}" type="parTrans" cxnId="{8FC7ABEE-0104-42CF-8370-5E5003722EC0}">
      <dgm:prSet/>
      <dgm:spPr/>
      <dgm:t>
        <a:bodyPr/>
        <a:lstStyle/>
        <a:p>
          <a:endParaRPr lang="en-US" sz="2400">
            <a:latin typeface="Verdana" panose="020B0604030504040204" pitchFamily="34" charset="0"/>
            <a:ea typeface="Verdana" panose="020B0604030504040204" pitchFamily="34" charset="0"/>
          </a:endParaRPr>
        </a:p>
      </dgm:t>
    </dgm:pt>
    <dgm:pt modelId="{F70765A2-E2BA-4D54-972F-B8CD50343868}" type="sibTrans" cxnId="{8FC7ABEE-0104-42CF-8370-5E5003722EC0}">
      <dgm:prSet/>
      <dgm:spPr/>
      <dgm:t>
        <a:bodyPr/>
        <a:lstStyle/>
        <a:p>
          <a:endParaRPr lang="en-US" sz="2400">
            <a:latin typeface="Verdana" panose="020B0604030504040204" pitchFamily="34" charset="0"/>
            <a:ea typeface="Verdana" panose="020B0604030504040204" pitchFamily="34" charset="0"/>
          </a:endParaRPr>
        </a:p>
      </dgm:t>
    </dgm:pt>
    <dgm:pt modelId="{3AAE945C-F7CD-4197-9D74-29F97ADD9EA6}">
      <dgm:prSet custT="1"/>
      <dgm:spPr/>
      <dgm:t>
        <a:bodyPr/>
        <a:lstStyle/>
        <a:p>
          <a:r>
            <a:rPr lang="en-US" sz="1400" b="0" dirty="0">
              <a:latin typeface="Verdana" panose="020B0604030504040204" pitchFamily="34" charset="0"/>
              <a:ea typeface="Verdana" panose="020B0604030504040204" pitchFamily="34" charset="0"/>
            </a:rPr>
            <a:t>Financer des </a:t>
          </a:r>
          <a:r>
            <a:rPr lang="en-US" sz="1400" b="0" dirty="0" err="1">
              <a:latin typeface="Verdana" panose="020B0604030504040204" pitchFamily="34" charset="0"/>
              <a:ea typeface="Verdana" panose="020B0604030504040204" pitchFamily="34" charset="0"/>
            </a:rPr>
            <a:t>projets</a:t>
          </a:r>
          <a:r>
            <a:rPr lang="en-US" sz="1400" b="0" dirty="0">
              <a:latin typeface="Verdana" panose="020B0604030504040204" pitchFamily="34" charset="0"/>
              <a:ea typeface="Verdana" panose="020B0604030504040204" pitchFamily="34" charset="0"/>
            </a:rPr>
            <a:t> </a:t>
          </a:r>
          <a:r>
            <a:rPr lang="en-US" sz="1400" b="0" dirty="0" err="1">
              <a:latin typeface="Verdana" panose="020B0604030504040204" pitchFamily="34" charset="0"/>
              <a:ea typeface="Verdana" panose="020B0604030504040204" pitchFamily="34" charset="0"/>
            </a:rPr>
            <a:t>innovants</a:t>
          </a:r>
          <a:r>
            <a:rPr lang="en-US" sz="1400" b="0" dirty="0">
              <a:latin typeface="Verdana" panose="020B0604030504040204" pitchFamily="34" charset="0"/>
              <a:ea typeface="Verdana" panose="020B0604030504040204" pitchFamily="34" charset="0"/>
            </a:rPr>
            <a:t> pour les </a:t>
          </a:r>
          <a:r>
            <a:rPr lang="en-US" sz="1400" b="0" dirty="0" err="1">
              <a:latin typeface="Verdana" panose="020B0604030504040204" pitchFamily="34" charset="0"/>
              <a:ea typeface="Verdana" panose="020B0604030504040204" pitchFamily="34" charset="0"/>
            </a:rPr>
            <a:t>jeunes</a:t>
          </a:r>
          <a:r>
            <a:rPr lang="en-US" sz="1400" b="0" dirty="0">
              <a:latin typeface="Verdana" panose="020B0604030504040204" pitchFamily="34" charset="0"/>
              <a:ea typeface="Verdana" panose="020B0604030504040204" pitchFamily="34" charset="0"/>
            </a:rPr>
            <a:t> avec un focus </a:t>
          </a:r>
          <a:r>
            <a:rPr lang="en-US" sz="1400" b="0" dirty="0" err="1">
              <a:latin typeface="Verdana" panose="020B0604030504040204" pitchFamily="34" charset="0"/>
              <a:ea typeface="Verdana" panose="020B0604030504040204" pitchFamily="34" charset="0"/>
            </a:rPr>
            <a:t>basé</a:t>
          </a:r>
          <a:r>
            <a:rPr lang="en-US" sz="1400" b="0" dirty="0">
              <a:latin typeface="Verdana" panose="020B0604030504040204" pitchFamily="34" charset="0"/>
              <a:ea typeface="Verdana" panose="020B0604030504040204" pitchFamily="34" charset="0"/>
            </a:rPr>
            <a:t> sur les </a:t>
          </a:r>
          <a:r>
            <a:rPr lang="en-US" sz="1400" b="0" dirty="0" err="1">
              <a:latin typeface="Verdana" panose="020B0604030504040204" pitchFamily="34" charset="0"/>
              <a:ea typeface="Verdana" panose="020B0604030504040204" pitchFamily="34" charset="0"/>
            </a:rPr>
            <a:t>résultats</a:t>
          </a:r>
          <a:r>
            <a:rPr lang="en-US" sz="1400" b="0" dirty="0">
              <a:latin typeface="Verdana" panose="020B0604030504040204" pitchFamily="34" charset="0"/>
              <a:ea typeface="Verdana" panose="020B0604030504040204" pitchFamily="34" charset="0"/>
            </a:rPr>
            <a:t> </a:t>
          </a:r>
          <a:r>
            <a:rPr lang="en-US" sz="1400" b="0" dirty="0" err="1">
              <a:latin typeface="Verdana" panose="020B0604030504040204" pitchFamily="34" charset="0"/>
              <a:ea typeface="Verdana" panose="020B0604030504040204" pitchFamily="34" charset="0"/>
            </a:rPr>
            <a:t>plutôt</a:t>
          </a:r>
          <a:r>
            <a:rPr lang="en-US" sz="1400" b="0" dirty="0">
              <a:latin typeface="Verdana" panose="020B0604030504040204" pitchFamily="34" charset="0"/>
              <a:ea typeface="Verdana" panose="020B0604030504040204" pitchFamily="34" charset="0"/>
            </a:rPr>
            <a:t> que sur des </a:t>
          </a:r>
          <a:r>
            <a:rPr lang="en-US" sz="1400" b="0" dirty="0" err="1">
              <a:latin typeface="Verdana" panose="020B0604030504040204" pitchFamily="34" charset="0"/>
              <a:ea typeface="Verdana" panose="020B0604030504040204" pitchFamily="34" charset="0"/>
            </a:rPr>
            <a:t>activités</a:t>
          </a:r>
          <a:endParaRPr lang="en-US" sz="1400" b="0" dirty="0">
            <a:latin typeface="Verdana" panose="020B0604030504040204" pitchFamily="34" charset="0"/>
            <a:ea typeface="Verdana" panose="020B0604030504040204" pitchFamily="34" charset="0"/>
          </a:endParaRPr>
        </a:p>
      </dgm:t>
    </dgm:pt>
    <dgm:pt modelId="{1B58CE3B-1AAC-4A6D-B550-7AD97B5ABF8C}" type="parTrans" cxnId="{C27B1E47-66D5-4709-B821-9F0424AEA7DF}">
      <dgm:prSet/>
      <dgm:spPr/>
      <dgm:t>
        <a:bodyPr/>
        <a:lstStyle/>
        <a:p>
          <a:endParaRPr lang="en-US" sz="2400">
            <a:latin typeface="Verdana" panose="020B0604030504040204" pitchFamily="34" charset="0"/>
            <a:ea typeface="Verdana" panose="020B0604030504040204" pitchFamily="34" charset="0"/>
          </a:endParaRPr>
        </a:p>
      </dgm:t>
    </dgm:pt>
    <dgm:pt modelId="{BE1DCAB4-A5FC-4971-9A33-7D967C3A232B}" type="sibTrans" cxnId="{C27B1E47-66D5-4709-B821-9F0424AEA7DF}">
      <dgm:prSet/>
      <dgm:spPr/>
      <dgm:t>
        <a:bodyPr/>
        <a:lstStyle/>
        <a:p>
          <a:endParaRPr lang="en-US" sz="2400">
            <a:latin typeface="Verdana" panose="020B0604030504040204" pitchFamily="34" charset="0"/>
            <a:ea typeface="Verdana" panose="020B0604030504040204" pitchFamily="34" charset="0"/>
          </a:endParaRPr>
        </a:p>
      </dgm:t>
    </dgm:pt>
    <dgm:pt modelId="{E1BB0F96-588F-42B0-802F-759D9E2DFB49}" type="pres">
      <dgm:prSet presAssocID="{2E9C9378-6E54-4D3A-82BE-A7DD300A22AA}" presName="linear" presStyleCnt="0">
        <dgm:presLayoutVars>
          <dgm:dir/>
          <dgm:animLvl val="lvl"/>
          <dgm:resizeHandles val="exact"/>
        </dgm:presLayoutVars>
      </dgm:prSet>
      <dgm:spPr/>
    </dgm:pt>
    <dgm:pt modelId="{BF6F7040-DDCE-43AB-8258-8AFC5FE8AD8A}" type="pres">
      <dgm:prSet presAssocID="{68C9E3FF-2F76-489D-A4BE-4FB07FF04EDE}" presName="parentLin" presStyleCnt="0"/>
      <dgm:spPr/>
    </dgm:pt>
    <dgm:pt modelId="{1C5FB8CC-E113-479E-9CA9-60FA3C329FEE}" type="pres">
      <dgm:prSet presAssocID="{68C9E3FF-2F76-489D-A4BE-4FB07FF04EDE}" presName="parentLeftMargin" presStyleLbl="node1" presStyleIdx="0" presStyleCnt="5"/>
      <dgm:spPr/>
    </dgm:pt>
    <dgm:pt modelId="{4B6DFEC6-06D7-4ADA-894B-9278D432A59D}" type="pres">
      <dgm:prSet presAssocID="{68C9E3FF-2F76-489D-A4BE-4FB07FF04EDE}" presName="parentText" presStyleLbl="node1" presStyleIdx="0" presStyleCnt="5">
        <dgm:presLayoutVars>
          <dgm:chMax val="0"/>
          <dgm:bulletEnabled val="1"/>
        </dgm:presLayoutVars>
      </dgm:prSet>
      <dgm:spPr/>
    </dgm:pt>
    <dgm:pt modelId="{C514CDAA-9B83-4943-AD12-E0B788A0ADAB}" type="pres">
      <dgm:prSet presAssocID="{68C9E3FF-2F76-489D-A4BE-4FB07FF04EDE}" presName="negativeSpace" presStyleCnt="0"/>
      <dgm:spPr/>
    </dgm:pt>
    <dgm:pt modelId="{8C1C8D88-5974-4CF5-A329-2E91728394F7}" type="pres">
      <dgm:prSet presAssocID="{68C9E3FF-2F76-489D-A4BE-4FB07FF04EDE}" presName="childText" presStyleLbl="conFgAcc1" presStyleIdx="0" presStyleCnt="5">
        <dgm:presLayoutVars>
          <dgm:bulletEnabled val="1"/>
        </dgm:presLayoutVars>
      </dgm:prSet>
      <dgm:spPr/>
    </dgm:pt>
    <dgm:pt modelId="{A765BDCA-DF40-4F26-BFCC-E36522B4FFD8}" type="pres">
      <dgm:prSet presAssocID="{AE636E4C-B4CB-4C4C-9961-C37778A386BC}" presName="spaceBetweenRectangles" presStyleCnt="0"/>
      <dgm:spPr/>
    </dgm:pt>
    <dgm:pt modelId="{7C10183A-E7B9-4908-A31A-051A098E0F3B}" type="pres">
      <dgm:prSet presAssocID="{796D7A3F-DBBA-478F-83B5-1A9B023AFF67}" presName="parentLin" presStyleCnt="0"/>
      <dgm:spPr/>
    </dgm:pt>
    <dgm:pt modelId="{9E4545C1-5AC7-40C4-82B0-B3E302A551BD}" type="pres">
      <dgm:prSet presAssocID="{796D7A3F-DBBA-478F-83B5-1A9B023AFF67}" presName="parentLeftMargin" presStyleLbl="node1" presStyleIdx="0" presStyleCnt="5"/>
      <dgm:spPr/>
    </dgm:pt>
    <dgm:pt modelId="{E558294D-3325-429C-A9FB-EC1313A6BAC5}" type="pres">
      <dgm:prSet presAssocID="{796D7A3F-DBBA-478F-83B5-1A9B023AFF67}" presName="parentText" presStyleLbl="node1" presStyleIdx="1" presStyleCnt="5">
        <dgm:presLayoutVars>
          <dgm:chMax val="0"/>
          <dgm:bulletEnabled val="1"/>
        </dgm:presLayoutVars>
      </dgm:prSet>
      <dgm:spPr/>
    </dgm:pt>
    <dgm:pt modelId="{AFB987B0-7ADF-4BAC-8B50-B9A0C050BFB9}" type="pres">
      <dgm:prSet presAssocID="{796D7A3F-DBBA-478F-83B5-1A9B023AFF67}" presName="negativeSpace" presStyleCnt="0"/>
      <dgm:spPr/>
    </dgm:pt>
    <dgm:pt modelId="{281CC6A1-03CC-4BCD-A972-AE1EBE65BF21}" type="pres">
      <dgm:prSet presAssocID="{796D7A3F-DBBA-478F-83B5-1A9B023AFF67}" presName="childText" presStyleLbl="conFgAcc1" presStyleIdx="1" presStyleCnt="5">
        <dgm:presLayoutVars>
          <dgm:bulletEnabled val="1"/>
        </dgm:presLayoutVars>
      </dgm:prSet>
      <dgm:spPr/>
    </dgm:pt>
    <dgm:pt modelId="{FF9B8889-6C05-4F37-B09E-3AD52D861C01}" type="pres">
      <dgm:prSet presAssocID="{C3D3A9C7-0DCE-4B63-9534-6C790F911136}" presName="spaceBetweenRectangles" presStyleCnt="0"/>
      <dgm:spPr/>
    </dgm:pt>
    <dgm:pt modelId="{838E9F0C-BC5D-4893-807E-00D48BE09E11}" type="pres">
      <dgm:prSet presAssocID="{640F3C51-D96A-48C2-96D7-3B1D026446E8}" presName="parentLin" presStyleCnt="0"/>
      <dgm:spPr/>
    </dgm:pt>
    <dgm:pt modelId="{4BAAD2AE-AB9E-4F24-8E9E-EB33E0DBEF30}" type="pres">
      <dgm:prSet presAssocID="{640F3C51-D96A-48C2-96D7-3B1D026446E8}" presName="parentLeftMargin" presStyleLbl="node1" presStyleIdx="1" presStyleCnt="5"/>
      <dgm:spPr/>
    </dgm:pt>
    <dgm:pt modelId="{726640FF-2990-4695-8461-472BAB0EB1BD}" type="pres">
      <dgm:prSet presAssocID="{640F3C51-D96A-48C2-96D7-3B1D026446E8}" presName="parentText" presStyleLbl="node1" presStyleIdx="2" presStyleCnt="5" custScaleY="136374">
        <dgm:presLayoutVars>
          <dgm:chMax val="0"/>
          <dgm:bulletEnabled val="1"/>
        </dgm:presLayoutVars>
      </dgm:prSet>
      <dgm:spPr/>
    </dgm:pt>
    <dgm:pt modelId="{74C158D8-0DA2-4EC1-A48D-DF33CA884C57}" type="pres">
      <dgm:prSet presAssocID="{640F3C51-D96A-48C2-96D7-3B1D026446E8}" presName="negativeSpace" presStyleCnt="0"/>
      <dgm:spPr/>
    </dgm:pt>
    <dgm:pt modelId="{E07943E0-7731-41D0-B004-A8C97999E1C4}" type="pres">
      <dgm:prSet presAssocID="{640F3C51-D96A-48C2-96D7-3B1D026446E8}" presName="childText" presStyleLbl="conFgAcc1" presStyleIdx="2" presStyleCnt="5">
        <dgm:presLayoutVars>
          <dgm:bulletEnabled val="1"/>
        </dgm:presLayoutVars>
      </dgm:prSet>
      <dgm:spPr/>
    </dgm:pt>
    <dgm:pt modelId="{F1FB532D-1F87-4D5C-89E4-44C5432636F0}" type="pres">
      <dgm:prSet presAssocID="{25DF5063-67AA-4A0C-BDAB-169A52A2C405}" presName="spaceBetweenRectangles" presStyleCnt="0"/>
      <dgm:spPr/>
    </dgm:pt>
    <dgm:pt modelId="{FFD2F5A2-72DE-4A1B-A675-6E8ECED5907E}" type="pres">
      <dgm:prSet presAssocID="{D1448F42-6DDD-4921-85C0-8F002E8CEA61}" presName="parentLin" presStyleCnt="0"/>
      <dgm:spPr/>
    </dgm:pt>
    <dgm:pt modelId="{196CC887-49F4-4A62-9BF9-29A28B470860}" type="pres">
      <dgm:prSet presAssocID="{D1448F42-6DDD-4921-85C0-8F002E8CEA61}" presName="parentLeftMargin" presStyleLbl="node1" presStyleIdx="2" presStyleCnt="5"/>
      <dgm:spPr/>
    </dgm:pt>
    <dgm:pt modelId="{EF842421-1F63-4817-97EA-3E3735585471}" type="pres">
      <dgm:prSet presAssocID="{D1448F42-6DDD-4921-85C0-8F002E8CEA61}" presName="parentText" presStyleLbl="node1" presStyleIdx="3" presStyleCnt="5">
        <dgm:presLayoutVars>
          <dgm:chMax val="0"/>
          <dgm:bulletEnabled val="1"/>
        </dgm:presLayoutVars>
      </dgm:prSet>
      <dgm:spPr/>
    </dgm:pt>
    <dgm:pt modelId="{F5CC440F-5CC3-4A47-A693-0BAC9E8E0794}" type="pres">
      <dgm:prSet presAssocID="{D1448F42-6DDD-4921-85C0-8F002E8CEA61}" presName="negativeSpace" presStyleCnt="0"/>
      <dgm:spPr/>
    </dgm:pt>
    <dgm:pt modelId="{B1572057-0271-42E1-9A0C-E852350F0BAD}" type="pres">
      <dgm:prSet presAssocID="{D1448F42-6DDD-4921-85C0-8F002E8CEA61}" presName="childText" presStyleLbl="conFgAcc1" presStyleIdx="3" presStyleCnt="5">
        <dgm:presLayoutVars>
          <dgm:bulletEnabled val="1"/>
        </dgm:presLayoutVars>
      </dgm:prSet>
      <dgm:spPr/>
    </dgm:pt>
    <dgm:pt modelId="{6EA2AAA3-82AC-4362-92F6-5B0941986267}" type="pres">
      <dgm:prSet presAssocID="{3133F7C4-28BC-4CD1-9EF0-89A621384EB5}" presName="spaceBetweenRectangles" presStyleCnt="0"/>
      <dgm:spPr/>
    </dgm:pt>
    <dgm:pt modelId="{454C17F0-D656-4C18-9003-5F3EF49EDB25}" type="pres">
      <dgm:prSet presAssocID="{F458D4A8-49DD-47CF-BB3D-57099F2285D3}" presName="parentLin" presStyleCnt="0"/>
      <dgm:spPr/>
    </dgm:pt>
    <dgm:pt modelId="{F6C79F7A-EEB3-4BAA-AA76-70396F51FABC}" type="pres">
      <dgm:prSet presAssocID="{F458D4A8-49DD-47CF-BB3D-57099F2285D3}" presName="parentLeftMargin" presStyleLbl="node1" presStyleIdx="3" presStyleCnt="5"/>
      <dgm:spPr/>
    </dgm:pt>
    <dgm:pt modelId="{BF0A4605-7AA0-4728-BEF2-F170A1EB5EA9}" type="pres">
      <dgm:prSet presAssocID="{F458D4A8-49DD-47CF-BB3D-57099F2285D3}" presName="parentText" presStyleLbl="node1" presStyleIdx="4" presStyleCnt="5">
        <dgm:presLayoutVars>
          <dgm:chMax val="0"/>
          <dgm:bulletEnabled val="1"/>
        </dgm:presLayoutVars>
      </dgm:prSet>
      <dgm:spPr/>
    </dgm:pt>
    <dgm:pt modelId="{0B607214-6347-4880-BD3D-79BE725E3808}" type="pres">
      <dgm:prSet presAssocID="{F458D4A8-49DD-47CF-BB3D-57099F2285D3}" presName="negativeSpace" presStyleCnt="0"/>
      <dgm:spPr/>
    </dgm:pt>
    <dgm:pt modelId="{1A050DA5-3F95-4DA8-876A-CFD7AD99E0CA}" type="pres">
      <dgm:prSet presAssocID="{F458D4A8-49DD-47CF-BB3D-57099F2285D3}" presName="childText" presStyleLbl="conFgAcc1" presStyleIdx="4" presStyleCnt="5">
        <dgm:presLayoutVars>
          <dgm:bulletEnabled val="1"/>
        </dgm:presLayoutVars>
      </dgm:prSet>
      <dgm:spPr/>
    </dgm:pt>
  </dgm:ptLst>
  <dgm:cxnLst>
    <dgm:cxn modelId="{62385902-F746-46AA-BEEA-D0859F52DB1D}" srcId="{68C9E3FF-2F76-489D-A4BE-4FB07FF04EDE}" destId="{412012B2-D5E8-4285-A6D9-99401C817FEC}" srcOrd="0" destOrd="0" parTransId="{E71EB36B-B463-4954-BE23-ADF28A9DB7B1}" sibTransId="{6A835265-F248-46C3-B64B-5011B031CF18}"/>
    <dgm:cxn modelId="{EED7A509-D410-451D-8D4B-4A67591592D3}" srcId="{2E9C9378-6E54-4D3A-82BE-A7DD300A22AA}" destId="{D1448F42-6DDD-4921-85C0-8F002E8CEA61}" srcOrd="3" destOrd="0" parTransId="{5471775C-0935-4365-85D0-4494CF771007}" sibTransId="{3133F7C4-28BC-4CD1-9EF0-89A621384EB5}"/>
    <dgm:cxn modelId="{2FD5DF2D-A14A-497B-9E94-CE30B1B2214B}" type="presOf" srcId="{4E396E46-B432-4E7F-8E40-6666D887576E}" destId="{B1572057-0271-42E1-9A0C-E852350F0BAD}" srcOrd="0" destOrd="1" presId="urn:microsoft.com/office/officeart/2005/8/layout/list1"/>
    <dgm:cxn modelId="{7B644E31-DC81-4D47-A943-473FEC757AE5}" srcId="{D1448F42-6DDD-4921-85C0-8F002E8CEA61}" destId="{788B1EDE-D75B-4F24-88F0-816F05842A34}" srcOrd="0" destOrd="0" parTransId="{3CDFB622-4EFC-472B-993C-B04E6151C304}" sibTransId="{49CFC61A-03C2-4AD7-A7A6-163C00E3E347}"/>
    <dgm:cxn modelId="{C27B1E47-66D5-4709-B821-9F0424AEA7DF}" srcId="{F458D4A8-49DD-47CF-BB3D-57099F2285D3}" destId="{3AAE945C-F7CD-4197-9D74-29F97ADD9EA6}" srcOrd="0" destOrd="0" parTransId="{1B58CE3B-1AAC-4A6D-B550-7AD97B5ABF8C}" sibTransId="{BE1DCAB4-A5FC-4971-9A33-7D967C3A232B}"/>
    <dgm:cxn modelId="{3EC3DE67-8829-41DE-A580-6A7916FFC127}" type="presOf" srcId="{2E9C9378-6E54-4D3A-82BE-A7DD300A22AA}" destId="{E1BB0F96-588F-42B0-802F-759D9E2DFB49}" srcOrd="0" destOrd="0" presId="urn:microsoft.com/office/officeart/2005/8/layout/list1"/>
    <dgm:cxn modelId="{ACD8F16C-4221-4420-8F87-BA319AE87B90}" srcId="{68C9E3FF-2F76-489D-A4BE-4FB07FF04EDE}" destId="{5F8CE138-F260-419D-AABD-B11D7DE795C2}" srcOrd="1" destOrd="0" parTransId="{E9C07B94-B9D6-4764-96A6-8B432E3B594B}" sibTransId="{E0A50CF6-349F-414D-9E46-90F2C7396E5C}"/>
    <dgm:cxn modelId="{77067B4D-9AE9-46E9-84A4-D443F55021CF}" type="presOf" srcId="{412012B2-D5E8-4285-A6D9-99401C817FEC}" destId="{8C1C8D88-5974-4CF5-A329-2E91728394F7}" srcOrd="0" destOrd="0" presId="urn:microsoft.com/office/officeart/2005/8/layout/list1"/>
    <dgm:cxn modelId="{D0646171-9E82-43D8-B502-F2E2C90D04D5}" type="presOf" srcId="{5F8CE138-F260-419D-AABD-B11D7DE795C2}" destId="{8C1C8D88-5974-4CF5-A329-2E91728394F7}" srcOrd="0" destOrd="1" presId="urn:microsoft.com/office/officeart/2005/8/layout/list1"/>
    <dgm:cxn modelId="{91932B59-8D43-47CC-BDCE-4D0EA398096A}" type="presOf" srcId="{432152C9-8387-469F-ABEC-498BA55940BD}" destId="{B1572057-0271-42E1-9A0C-E852350F0BAD}" srcOrd="0" destOrd="2" presId="urn:microsoft.com/office/officeart/2005/8/layout/list1"/>
    <dgm:cxn modelId="{33566A86-3F93-4DE3-B0B2-2EB643E05589}" srcId="{D1448F42-6DDD-4921-85C0-8F002E8CEA61}" destId="{4E396E46-B432-4E7F-8E40-6666D887576E}" srcOrd="1" destOrd="0" parTransId="{E9D73B1B-5E00-4AAE-8D88-DC1D9CA59B41}" sibTransId="{B97AED42-B165-464E-BA1B-85C85166D752}"/>
    <dgm:cxn modelId="{D77E398E-2AAD-41AC-923F-B82DAEA97DEA}" type="presOf" srcId="{F458D4A8-49DD-47CF-BB3D-57099F2285D3}" destId="{F6C79F7A-EEB3-4BAA-AA76-70396F51FABC}" srcOrd="0" destOrd="0" presId="urn:microsoft.com/office/officeart/2005/8/layout/list1"/>
    <dgm:cxn modelId="{7A634392-B307-48D0-9C3E-8B96B33325EB}" type="presOf" srcId="{68C9E3FF-2F76-489D-A4BE-4FB07FF04EDE}" destId="{4B6DFEC6-06D7-4ADA-894B-9278D432A59D}" srcOrd="1" destOrd="0" presId="urn:microsoft.com/office/officeart/2005/8/layout/list1"/>
    <dgm:cxn modelId="{E1D79297-0179-40F4-BCAF-A0EDFCD4B228}" type="presOf" srcId="{F458D4A8-49DD-47CF-BB3D-57099F2285D3}" destId="{BF0A4605-7AA0-4728-BEF2-F170A1EB5EA9}" srcOrd="1" destOrd="0" presId="urn:microsoft.com/office/officeart/2005/8/layout/list1"/>
    <dgm:cxn modelId="{DB9033A5-7E67-418E-8230-FD14557AA4BE}" type="presOf" srcId="{640F3C51-D96A-48C2-96D7-3B1D026446E8}" destId="{4BAAD2AE-AB9E-4F24-8E9E-EB33E0DBEF30}" srcOrd="0" destOrd="0" presId="urn:microsoft.com/office/officeart/2005/8/layout/list1"/>
    <dgm:cxn modelId="{DCEC98AC-56F4-418A-836E-0D8E164F175F}" type="presOf" srcId="{D1448F42-6DDD-4921-85C0-8F002E8CEA61}" destId="{EF842421-1F63-4817-97EA-3E3735585471}" srcOrd="1" destOrd="0" presId="urn:microsoft.com/office/officeart/2005/8/layout/list1"/>
    <dgm:cxn modelId="{0D24D7AD-C7DE-4449-A144-4B19C141F9A2}" type="presOf" srcId="{D1448F42-6DDD-4921-85C0-8F002E8CEA61}" destId="{196CC887-49F4-4A62-9BF9-29A28B470860}" srcOrd="0" destOrd="0" presId="urn:microsoft.com/office/officeart/2005/8/layout/list1"/>
    <dgm:cxn modelId="{D47D4BB9-2BD4-4E37-84A6-64E3F8B86029}" type="presOf" srcId="{796D7A3F-DBBA-478F-83B5-1A9B023AFF67}" destId="{9E4545C1-5AC7-40C4-82B0-B3E302A551BD}" srcOrd="0" destOrd="0" presId="urn:microsoft.com/office/officeart/2005/8/layout/list1"/>
    <dgm:cxn modelId="{2D5EE3BE-3E6A-46CD-A6C2-4E69341D81D0}" srcId="{2E9C9378-6E54-4D3A-82BE-A7DD300A22AA}" destId="{796D7A3F-DBBA-478F-83B5-1A9B023AFF67}" srcOrd="1" destOrd="0" parTransId="{08DD0A58-A862-4E61-A703-36AE34FB077A}" sibTransId="{C3D3A9C7-0DCE-4B63-9534-6C790F911136}"/>
    <dgm:cxn modelId="{ED2B67C6-0299-4D88-BC7E-CDAE41D2B651}" type="presOf" srcId="{788B1EDE-D75B-4F24-88F0-816F05842A34}" destId="{B1572057-0271-42E1-9A0C-E852350F0BAD}" srcOrd="0" destOrd="0" presId="urn:microsoft.com/office/officeart/2005/8/layout/list1"/>
    <dgm:cxn modelId="{C20E46CA-2C29-49A7-AA7B-B0CAB07E74B3}" srcId="{2E9C9378-6E54-4D3A-82BE-A7DD300A22AA}" destId="{640F3C51-D96A-48C2-96D7-3B1D026446E8}" srcOrd="2" destOrd="0" parTransId="{415F46FE-1966-4B3F-9ADD-DF486A7F9C8E}" sibTransId="{25DF5063-67AA-4A0C-BDAB-169A52A2C405}"/>
    <dgm:cxn modelId="{D00184D3-BA5A-468A-950C-22F6C2D84F63}" type="presOf" srcId="{3AAE945C-F7CD-4197-9D74-29F97ADD9EA6}" destId="{1A050DA5-3F95-4DA8-876A-CFD7AD99E0CA}" srcOrd="0" destOrd="0" presId="urn:microsoft.com/office/officeart/2005/8/layout/list1"/>
    <dgm:cxn modelId="{A069FAD6-5681-436C-A9EE-2779ACFEDA53}" type="presOf" srcId="{68C9E3FF-2F76-489D-A4BE-4FB07FF04EDE}" destId="{1C5FB8CC-E113-479E-9CA9-60FA3C329FEE}" srcOrd="0" destOrd="0" presId="urn:microsoft.com/office/officeart/2005/8/layout/list1"/>
    <dgm:cxn modelId="{DF998AD7-FC55-4333-9120-CD5FA49F0CCE}" srcId="{2E9C9378-6E54-4D3A-82BE-A7DD300A22AA}" destId="{68C9E3FF-2F76-489D-A4BE-4FB07FF04EDE}" srcOrd="0" destOrd="0" parTransId="{419650DF-E33C-40F7-BBAA-8A31A36142F5}" sibTransId="{AE636E4C-B4CB-4C4C-9961-C37778A386BC}"/>
    <dgm:cxn modelId="{8FC7ABEE-0104-42CF-8370-5E5003722EC0}" srcId="{2E9C9378-6E54-4D3A-82BE-A7DD300A22AA}" destId="{F458D4A8-49DD-47CF-BB3D-57099F2285D3}" srcOrd="4" destOrd="0" parTransId="{3B98190A-ECB0-4C85-ABA0-7AD36E26DD36}" sibTransId="{F70765A2-E2BA-4D54-972F-B8CD50343868}"/>
    <dgm:cxn modelId="{3CDEBFF5-505F-4202-BA44-3A850C5F5492}" srcId="{D1448F42-6DDD-4921-85C0-8F002E8CEA61}" destId="{432152C9-8387-469F-ABEC-498BA55940BD}" srcOrd="2" destOrd="0" parTransId="{BF7DFE78-A4D1-4A86-82C0-D1DCE984C380}" sibTransId="{92941947-5B4B-4E79-BD1D-EEB721A4EBFA}"/>
    <dgm:cxn modelId="{1BB65BFD-A6BD-479A-AD9A-A092967BF66D}" type="presOf" srcId="{796D7A3F-DBBA-478F-83B5-1A9B023AFF67}" destId="{E558294D-3325-429C-A9FB-EC1313A6BAC5}" srcOrd="1" destOrd="0" presId="urn:microsoft.com/office/officeart/2005/8/layout/list1"/>
    <dgm:cxn modelId="{55AEDDFF-5F1F-49CC-88FC-4E55365F4E4C}" type="presOf" srcId="{640F3C51-D96A-48C2-96D7-3B1D026446E8}" destId="{726640FF-2990-4695-8461-472BAB0EB1BD}" srcOrd="1" destOrd="0" presId="urn:microsoft.com/office/officeart/2005/8/layout/list1"/>
    <dgm:cxn modelId="{B74F29C7-7F22-4CDA-96C5-2D262F1BEDFF}" type="presParOf" srcId="{E1BB0F96-588F-42B0-802F-759D9E2DFB49}" destId="{BF6F7040-DDCE-43AB-8258-8AFC5FE8AD8A}" srcOrd="0" destOrd="0" presId="urn:microsoft.com/office/officeart/2005/8/layout/list1"/>
    <dgm:cxn modelId="{E3B9086B-4D31-49CC-B4E0-9D84E595930D}" type="presParOf" srcId="{BF6F7040-DDCE-43AB-8258-8AFC5FE8AD8A}" destId="{1C5FB8CC-E113-479E-9CA9-60FA3C329FEE}" srcOrd="0" destOrd="0" presId="urn:microsoft.com/office/officeart/2005/8/layout/list1"/>
    <dgm:cxn modelId="{C0B2E5D6-7806-457C-BD97-A9554E398B3F}" type="presParOf" srcId="{BF6F7040-DDCE-43AB-8258-8AFC5FE8AD8A}" destId="{4B6DFEC6-06D7-4ADA-894B-9278D432A59D}" srcOrd="1" destOrd="0" presId="urn:microsoft.com/office/officeart/2005/8/layout/list1"/>
    <dgm:cxn modelId="{A40DA23D-E88D-4333-A6D5-B9171EFF62F4}" type="presParOf" srcId="{E1BB0F96-588F-42B0-802F-759D9E2DFB49}" destId="{C514CDAA-9B83-4943-AD12-E0B788A0ADAB}" srcOrd="1" destOrd="0" presId="urn:microsoft.com/office/officeart/2005/8/layout/list1"/>
    <dgm:cxn modelId="{2DE84A82-4B0D-4139-BE95-E80FF69001C5}" type="presParOf" srcId="{E1BB0F96-588F-42B0-802F-759D9E2DFB49}" destId="{8C1C8D88-5974-4CF5-A329-2E91728394F7}" srcOrd="2" destOrd="0" presId="urn:microsoft.com/office/officeart/2005/8/layout/list1"/>
    <dgm:cxn modelId="{E9C5CBCE-B83A-4AD7-8C41-B7DD17A2B7A2}" type="presParOf" srcId="{E1BB0F96-588F-42B0-802F-759D9E2DFB49}" destId="{A765BDCA-DF40-4F26-BFCC-E36522B4FFD8}" srcOrd="3" destOrd="0" presId="urn:microsoft.com/office/officeart/2005/8/layout/list1"/>
    <dgm:cxn modelId="{34728748-E399-4632-A1B9-DDF517352399}" type="presParOf" srcId="{E1BB0F96-588F-42B0-802F-759D9E2DFB49}" destId="{7C10183A-E7B9-4908-A31A-051A098E0F3B}" srcOrd="4" destOrd="0" presId="urn:microsoft.com/office/officeart/2005/8/layout/list1"/>
    <dgm:cxn modelId="{29772627-5E8B-40D4-96AD-D395A0F06513}" type="presParOf" srcId="{7C10183A-E7B9-4908-A31A-051A098E0F3B}" destId="{9E4545C1-5AC7-40C4-82B0-B3E302A551BD}" srcOrd="0" destOrd="0" presId="urn:microsoft.com/office/officeart/2005/8/layout/list1"/>
    <dgm:cxn modelId="{52617A91-1C87-44E0-A9D6-E888148693F8}" type="presParOf" srcId="{7C10183A-E7B9-4908-A31A-051A098E0F3B}" destId="{E558294D-3325-429C-A9FB-EC1313A6BAC5}" srcOrd="1" destOrd="0" presId="urn:microsoft.com/office/officeart/2005/8/layout/list1"/>
    <dgm:cxn modelId="{93B37161-9B32-44C6-BCA0-EA00EB3D2450}" type="presParOf" srcId="{E1BB0F96-588F-42B0-802F-759D9E2DFB49}" destId="{AFB987B0-7ADF-4BAC-8B50-B9A0C050BFB9}" srcOrd="5" destOrd="0" presId="urn:microsoft.com/office/officeart/2005/8/layout/list1"/>
    <dgm:cxn modelId="{D8C8BAF7-34A9-47E8-B51D-33309E99CE63}" type="presParOf" srcId="{E1BB0F96-588F-42B0-802F-759D9E2DFB49}" destId="{281CC6A1-03CC-4BCD-A972-AE1EBE65BF21}" srcOrd="6" destOrd="0" presId="urn:microsoft.com/office/officeart/2005/8/layout/list1"/>
    <dgm:cxn modelId="{2FDE4FC4-985B-4B83-8966-5566D8424096}" type="presParOf" srcId="{E1BB0F96-588F-42B0-802F-759D9E2DFB49}" destId="{FF9B8889-6C05-4F37-B09E-3AD52D861C01}" srcOrd="7" destOrd="0" presId="urn:microsoft.com/office/officeart/2005/8/layout/list1"/>
    <dgm:cxn modelId="{AC929A53-5809-44D6-86E4-CE08FAD5AC72}" type="presParOf" srcId="{E1BB0F96-588F-42B0-802F-759D9E2DFB49}" destId="{838E9F0C-BC5D-4893-807E-00D48BE09E11}" srcOrd="8" destOrd="0" presId="urn:microsoft.com/office/officeart/2005/8/layout/list1"/>
    <dgm:cxn modelId="{45C22484-5967-4488-B78B-D259A1B914B3}" type="presParOf" srcId="{838E9F0C-BC5D-4893-807E-00D48BE09E11}" destId="{4BAAD2AE-AB9E-4F24-8E9E-EB33E0DBEF30}" srcOrd="0" destOrd="0" presId="urn:microsoft.com/office/officeart/2005/8/layout/list1"/>
    <dgm:cxn modelId="{20E27341-2E94-4AE8-A388-D31ACFB05A1C}" type="presParOf" srcId="{838E9F0C-BC5D-4893-807E-00D48BE09E11}" destId="{726640FF-2990-4695-8461-472BAB0EB1BD}" srcOrd="1" destOrd="0" presId="urn:microsoft.com/office/officeart/2005/8/layout/list1"/>
    <dgm:cxn modelId="{4A563C84-730C-4658-B8D5-1E65304E961C}" type="presParOf" srcId="{E1BB0F96-588F-42B0-802F-759D9E2DFB49}" destId="{74C158D8-0DA2-4EC1-A48D-DF33CA884C57}" srcOrd="9" destOrd="0" presId="urn:microsoft.com/office/officeart/2005/8/layout/list1"/>
    <dgm:cxn modelId="{C60983FB-5FEF-46F9-9351-5F7FDE251B10}" type="presParOf" srcId="{E1BB0F96-588F-42B0-802F-759D9E2DFB49}" destId="{E07943E0-7731-41D0-B004-A8C97999E1C4}" srcOrd="10" destOrd="0" presId="urn:microsoft.com/office/officeart/2005/8/layout/list1"/>
    <dgm:cxn modelId="{3FEF38DB-1EA2-4AD0-BA19-8C5A331585FD}" type="presParOf" srcId="{E1BB0F96-588F-42B0-802F-759D9E2DFB49}" destId="{F1FB532D-1F87-4D5C-89E4-44C5432636F0}" srcOrd="11" destOrd="0" presId="urn:microsoft.com/office/officeart/2005/8/layout/list1"/>
    <dgm:cxn modelId="{08B0CB1F-4A27-493C-80AA-C5C27164DC91}" type="presParOf" srcId="{E1BB0F96-588F-42B0-802F-759D9E2DFB49}" destId="{FFD2F5A2-72DE-4A1B-A675-6E8ECED5907E}" srcOrd="12" destOrd="0" presId="urn:microsoft.com/office/officeart/2005/8/layout/list1"/>
    <dgm:cxn modelId="{F0DCF2E9-F7FE-4A7C-A8F3-6F1A09B47BEC}" type="presParOf" srcId="{FFD2F5A2-72DE-4A1B-A675-6E8ECED5907E}" destId="{196CC887-49F4-4A62-9BF9-29A28B470860}" srcOrd="0" destOrd="0" presId="urn:microsoft.com/office/officeart/2005/8/layout/list1"/>
    <dgm:cxn modelId="{1F6CF97D-9D0D-4DD3-B147-76DC6E99F672}" type="presParOf" srcId="{FFD2F5A2-72DE-4A1B-A675-6E8ECED5907E}" destId="{EF842421-1F63-4817-97EA-3E3735585471}" srcOrd="1" destOrd="0" presId="urn:microsoft.com/office/officeart/2005/8/layout/list1"/>
    <dgm:cxn modelId="{472E4C98-C973-4AE2-89A8-1D11B80EC194}" type="presParOf" srcId="{E1BB0F96-588F-42B0-802F-759D9E2DFB49}" destId="{F5CC440F-5CC3-4A47-A693-0BAC9E8E0794}" srcOrd="13" destOrd="0" presId="urn:microsoft.com/office/officeart/2005/8/layout/list1"/>
    <dgm:cxn modelId="{5727DDDF-97F5-4583-AB03-D85A6BC4AFB8}" type="presParOf" srcId="{E1BB0F96-588F-42B0-802F-759D9E2DFB49}" destId="{B1572057-0271-42E1-9A0C-E852350F0BAD}" srcOrd="14" destOrd="0" presId="urn:microsoft.com/office/officeart/2005/8/layout/list1"/>
    <dgm:cxn modelId="{63ACB627-DD7B-41D8-A8F6-8A30AC29F964}" type="presParOf" srcId="{E1BB0F96-588F-42B0-802F-759D9E2DFB49}" destId="{6EA2AAA3-82AC-4362-92F6-5B0941986267}" srcOrd="15" destOrd="0" presId="urn:microsoft.com/office/officeart/2005/8/layout/list1"/>
    <dgm:cxn modelId="{B025605B-3218-4D4C-AF0B-A6E0820AB6B2}" type="presParOf" srcId="{E1BB0F96-588F-42B0-802F-759D9E2DFB49}" destId="{454C17F0-D656-4C18-9003-5F3EF49EDB25}" srcOrd="16" destOrd="0" presId="urn:microsoft.com/office/officeart/2005/8/layout/list1"/>
    <dgm:cxn modelId="{65FD3BB2-3D9F-43EF-8F13-E2F5E55237F1}" type="presParOf" srcId="{454C17F0-D656-4C18-9003-5F3EF49EDB25}" destId="{F6C79F7A-EEB3-4BAA-AA76-70396F51FABC}" srcOrd="0" destOrd="0" presId="urn:microsoft.com/office/officeart/2005/8/layout/list1"/>
    <dgm:cxn modelId="{F1616501-413C-4B5D-A7BB-432C90C1C001}" type="presParOf" srcId="{454C17F0-D656-4C18-9003-5F3EF49EDB25}" destId="{BF0A4605-7AA0-4728-BEF2-F170A1EB5EA9}" srcOrd="1" destOrd="0" presId="urn:microsoft.com/office/officeart/2005/8/layout/list1"/>
    <dgm:cxn modelId="{A88C4E1B-D639-409B-B02D-CC1E497C8245}" type="presParOf" srcId="{E1BB0F96-588F-42B0-802F-759D9E2DFB49}" destId="{0B607214-6347-4880-BD3D-79BE725E3808}" srcOrd="17" destOrd="0" presId="urn:microsoft.com/office/officeart/2005/8/layout/list1"/>
    <dgm:cxn modelId="{06B7AD89-73A8-46FA-824A-99A683C9C219}" type="presParOf" srcId="{E1BB0F96-588F-42B0-802F-759D9E2DFB49}" destId="{1A050DA5-3F95-4DA8-876A-CFD7AD99E0CA}"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534B30-1F67-4E15-BCB5-CE924A589B91}">
      <dsp:nvSpPr>
        <dsp:cNvPr id="0" name=""/>
        <dsp:cNvSpPr/>
      </dsp:nvSpPr>
      <dsp:spPr>
        <a:xfrm>
          <a:off x="3613533" y="1932455"/>
          <a:ext cx="164364" cy="125112"/>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AE53FC-7B2F-4C72-8283-71B240CB69E4}">
      <dsp:nvSpPr>
        <dsp:cNvPr id="0" name=""/>
        <dsp:cNvSpPr/>
      </dsp:nvSpPr>
      <dsp:spPr>
        <a:xfrm>
          <a:off x="3503586" y="2100445"/>
          <a:ext cx="164364" cy="125112"/>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FBE898-2813-4643-A835-FBFE269E296B}">
      <dsp:nvSpPr>
        <dsp:cNvPr id="0" name=""/>
        <dsp:cNvSpPr/>
      </dsp:nvSpPr>
      <dsp:spPr>
        <a:xfrm>
          <a:off x="3368239" y="2220862"/>
          <a:ext cx="164364" cy="125112"/>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980BBF-D6BD-4A5C-BBED-3BB2FA82CBB7}">
      <dsp:nvSpPr>
        <dsp:cNvPr id="0" name=""/>
        <dsp:cNvSpPr/>
      </dsp:nvSpPr>
      <dsp:spPr>
        <a:xfrm>
          <a:off x="3491612" y="642173"/>
          <a:ext cx="164364" cy="125112"/>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AA4CCD-C8CB-4098-96B3-73354208D18A}">
      <dsp:nvSpPr>
        <dsp:cNvPr id="0" name=""/>
        <dsp:cNvSpPr/>
      </dsp:nvSpPr>
      <dsp:spPr>
        <a:xfrm>
          <a:off x="3633127" y="517591"/>
          <a:ext cx="164364" cy="125112"/>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CED241-496E-4881-A353-49FA19E5A96A}">
      <dsp:nvSpPr>
        <dsp:cNvPr id="0" name=""/>
        <dsp:cNvSpPr/>
      </dsp:nvSpPr>
      <dsp:spPr>
        <a:xfrm>
          <a:off x="3784441" y="414891"/>
          <a:ext cx="164364" cy="125112"/>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A9BF65-C122-45F3-8901-1F5F3968351D}">
      <dsp:nvSpPr>
        <dsp:cNvPr id="0" name=""/>
        <dsp:cNvSpPr/>
      </dsp:nvSpPr>
      <dsp:spPr>
        <a:xfrm>
          <a:off x="3945914" y="517591"/>
          <a:ext cx="164364" cy="125112"/>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311780-9F9D-4A10-84C8-A842120108C5}">
      <dsp:nvSpPr>
        <dsp:cNvPr id="0" name=""/>
        <dsp:cNvSpPr/>
      </dsp:nvSpPr>
      <dsp:spPr>
        <a:xfrm>
          <a:off x="4056951" y="650773"/>
          <a:ext cx="164364" cy="125112"/>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A0BF34-DEC2-45EF-B1F8-858994E468B3}">
      <dsp:nvSpPr>
        <dsp:cNvPr id="0" name=""/>
        <dsp:cNvSpPr/>
      </dsp:nvSpPr>
      <dsp:spPr>
        <a:xfrm>
          <a:off x="3794601" y="658717"/>
          <a:ext cx="164364" cy="125112"/>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E5C8BC-9232-459B-8462-2CF47BCCADC6}">
      <dsp:nvSpPr>
        <dsp:cNvPr id="0" name=""/>
        <dsp:cNvSpPr/>
      </dsp:nvSpPr>
      <dsp:spPr>
        <a:xfrm>
          <a:off x="3794601" y="839666"/>
          <a:ext cx="164364" cy="125112"/>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A3990C-EE4E-4477-AB3D-FCEA30A50927}">
      <dsp:nvSpPr>
        <dsp:cNvPr id="0" name=""/>
        <dsp:cNvSpPr/>
      </dsp:nvSpPr>
      <dsp:spPr>
        <a:xfrm>
          <a:off x="3101806" y="2606010"/>
          <a:ext cx="4814553" cy="116298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4137"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Verdana" panose="020B0604030504040204" pitchFamily="34" charset="0"/>
              <a:ea typeface="Verdana" panose="020B0604030504040204" pitchFamily="34" charset="0"/>
            </a:rPr>
            <a:t>Mobiliser les </a:t>
          </a:r>
          <a:r>
            <a:rPr lang="en-US" sz="1600" kern="1200" dirty="0" err="1">
              <a:latin typeface="Verdana" panose="020B0604030504040204" pitchFamily="34" charset="0"/>
              <a:ea typeface="Verdana" panose="020B0604030504040204" pitchFamily="34" charset="0"/>
            </a:rPr>
            <a:t>ressources</a:t>
          </a:r>
          <a:r>
            <a:rPr lang="en-US" sz="1600" kern="1200" dirty="0">
              <a:latin typeface="Verdana" panose="020B0604030504040204" pitchFamily="34" charset="0"/>
              <a:ea typeface="Verdana" panose="020B0604030504040204" pitchFamily="34" charset="0"/>
            </a:rPr>
            <a:t> des </a:t>
          </a:r>
          <a:r>
            <a:rPr lang="en-US" sz="1600" kern="1200" dirty="0" err="1">
              <a:latin typeface="Verdana" panose="020B0604030504040204" pitchFamily="34" charset="0"/>
              <a:ea typeface="Verdana" panose="020B0604030504040204" pitchFamily="34" charset="0"/>
            </a:rPr>
            <a:t>gouvernements</a:t>
          </a:r>
          <a:r>
            <a:rPr lang="en-US" sz="1600" kern="1200" dirty="0">
              <a:latin typeface="Verdana" panose="020B0604030504040204" pitchFamily="34" charset="0"/>
              <a:ea typeface="Verdana" panose="020B0604030504040204" pitchFamily="34" charset="0"/>
            </a:rPr>
            <a:t> et des </a:t>
          </a:r>
          <a:r>
            <a:rPr lang="en-US" sz="1600" kern="1200" dirty="0" err="1">
              <a:latin typeface="Verdana" panose="020B0604030504040204" pitchFamily="34" charset="0"/>
              <a:ea typeface="Verdana" panose="020B0604030504040204" pitchFamily="34" charset="0"/>
            </a:rPr>
            <a:t>partenaires</a:t>
          </a:r>
          <a:r>
            <a:rPr lang="en-US" sz="1600" kern="1200" dirty="0">
              <a:latin typeface="Verdana" panose="020B0604030504040204" pitchFamily="34" charset="0"/>
              <a:ea typeface="Verdana" panose="020B0604030504040204" pitchFamily="34" charset="0"/>
            </a:rPr>
            <a:t> de </a:t>
          </a:r>
          <a:r>
            <a:rPr lang="en-US" sz="1600" kern="1200" dirty="0" err="1">
              <a:latin typeface="Verdana" panose="020B0604030504040204" pitchFamily="34" charset="0"/>
              <a:ea typeface="Verdana" panose="020B0604030504040204" pitchFamily="34" charset="0"/>
            </a:rPr>
            <a:t>développement</a:t>
          </a:r>
          <a:r>
            <a:rPr lang="en-US" sz="1600" kern="1200" dirty="0">
              <a:latin typeface="Verdana" panose="020B0604030504040204" pitchFamily="34" charset="0"/>
              <a:ea typeface="Verdana" panose="020B0604030504040204" pitchFamily="34" charset="0"/>
            </a:rPr>
            <a:t> </a:t>
          </a:r>
          <a:r>
            <a:rPr lang="en-US" sz="1600" kern="1200" dirty="0" err="1">
              <a:latin typeface="Verdana" panose="020B0604030504040204" pitchFamily="34" charset="0"/>
              <a:ea typeface="Verdana" panose="020B0604030504040204" pitchFamily="34" charset="0"/>
            </a:rPr>
            <a:t>en</a:t>
          </a:r>
          <a:r>
            <a:rPr lang="en-US" sz="1600" kern="1200" dirty="0">
              <a:latin typeface="Verdana" panose="020B0604030504040204" pitchFamily="34" charset="0"/>
              <a:ea typeface="Verdana" panose="020B0604030504040204" pitchFamily="34" charset="0"/>
            </a:rPr>
            <a:t> </a:t>
          </a:r>
          <a:r>
            <a:rPr lang="en-US" sz="1600" kern="1200" dirty="0" err="1">
              <a:latin typeface="Verdana" panose="020B0604030504040204" pitchFamily="34" charset="0"/>
              <a:ea typeface="Verdana" panose="020B0604030504040204" pitchFamily="34" charset="0"/>
            </a:rPr>
            <a:t>faveur</a:t>
          </a:r>
          <a:r>
            <a:rPr lang="en-US" sz="1600" kern="1200" dirty="0">
              <a:latin typeface="Verdana" panose="020B0604030504040204" pitchFamily="34" charset="0"/>
              <a:ea typeface="Verdana" panose="020B0604030504040204" pitchFamily="34" charset="0"/>
            </a:rPr>
            <a:t> de plans </a:t>
          </a:r>
          <a:r>
            <a:rPr lang="en-US" sz="1600" kern="1200" dirty="0" err="1">
              <a:latin typeface="Verdana" panose="020B0604030504040204" pitchFamily="34" charset="0"/>
              <a:ea typeface="Verdana" panose="020B0604030504040204" pitchFamily="34" charset="0"/>
            </a:rPr>
            <a:t>ou</a:t>
          </a:r>
          <a:r>
            <a:rPr lang="en-US" sz="1600" kern="1200" dirty="0">
              <a:latin typeface="Verdana" panose="020B0604030504040204" pitchFamily="34" charset="0"/>
              <a:ea typeface="Verdana" panose="020B0604030504040204" pitchFamily="34" charset="0"/>
            </a:rPr>
            <a:t> dossiers </a:t>
          </a:r>
          <a:r>
            <a:rPr lang="en-US" sz="1600" kern="1200" dirty="0" err="1">
              <a:latin typeface="Verdana" panose="020B0604030504040204" pitchFamily="34" charset="0"/>
              <a:ea typeface="Verdana" panose="020B0604030504040204" pitchFamily="34" charset="0"/>
            </a:rPr>
            <a:t>d’investissements</a:t>
          </a:r>
          <a:r>
            <a:rPr lang="en-US" sz="1600" kern="1200" dirty="0">
              <a:latin typeface="Verdana" panose="020B0604030504040204" pitchFamily="34" charset="0"/>
              <a:ea typeface="Verdana" panose="020B0604030504040204" pitchFamily="34" charset="0"/>
            </a:rPr>
            <a:t> </a:t>
          </a:r>
          <a:r>
            <a:rPr lang="en-US" sz="1600" kern="1200" dirty="0" err="1">
              <a:latin typeface="Verdana" panose="020B0604030504040204" pitchFamily="34" charset="0"/>
              <a:ea typeface="Verdana" panose="020B0604030504040204" pitchFamily="34" charset="0"/>
            </a:rPr>
            <a:t>dirigés</a:t>
          </a:r>
          <a:r>
            <a:rPr lang="en-US" sz="1600" kern="1200" dirty="0">
              <a:latin typeface="Verdana" panose="020B0604030504040204" pitchFamily="34" charset="0"/>
              <a:ea typeface="Verdana" panose="020B0604030504040204" pitchFamily="34" charset="0"/>
            </a:rPr>
            <a:t> par les pays.</a:t>
          </a:r>
          <a:endParaRPr lang="en-US" sz="1600" kern="1200" dirty="0"/>
        </a:p>
      </dsp:txBody>
      <dsp:txXfrm>
        <a:off x="3158578" y="2662782"/>
        <a:ext cx="4701009" cy="1049437"/>
      </dsp:txXfrm>
    </dsp:sp>
    <dsp:sp modelId="{B8B38B1C-6BFE-4343-B268-C670F59A1A9C}">
      <dsp:nvSpPr>
        <dsp:cNvPr id="0" name=""/>
        <dsp:cNvSpPr/>
      </dsp:nvSpPr>
      <dsp:spPr>
        <a:xfrm>
          <a:off x="2550884" y="2004400"/>
          <a:ext cx="907156" cy="907096"/>
        </a:xfrm>
        <a:prstGeom prst="ellipse">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0CA66B5-DD8B-4B25-9E5C-53D1596335A6}">
      <dsp:nvSpPr>
        <dsp:cNvPr id="0" name=""/>
        <dsp:cNvSpPr/>
      </dsp:nvSpPr>
      <dsp:spPr>
        <a:xfrm>
          <a:off x="3957815" y="1294609"/>
          <a:ext cx="4707432" cy="1063430"/>
        </a:xfrm>
        <a:prstGeom prst="round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4137"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Verdana" panose="020B0604030504040204" pitchFamily="34" charset="0"/>
              <a:ea typeface="Verdana" panose="020B0604030504040204" pitchFamily="34" charset="0"/>
            </a:rPr>
            <a:t>Une </a:t>
          </a:r>
          <a:r>
            <a:rPr lang="en-US" sz="1600" kern="1200" dirty="0" err="1">
              <a:latin typeface="Verdana" panose="020B0604030504040204" pitchFamily="34" charset="0"/>
              <a:ea typeface="Verdana" panose="020B0604030504040204" pitchFamily="34" charset="0"/>
            </a:rPr>
            <a:t>opportunité</a:t>
          </a:r>
          <a:r>
            <a:rPr lang="en-US" sz="1600" kern="1200" dirty="0">
              <a:latin typeface="Verdana" panose="020B0604030504040204" pitchFamily="34" charset="0"/>
              <a:ea typeface="Verdana" panose="020B0604030504040204" pitchFamily="34" charset="0"/>
            </a:rPr>
            <a:t> </a:t>
          </a:r>
          <a:r>
            <a:rPr lang="en-US" sz="1600" kern="1200" dirty="0" err="1">
              <a:latin typeface="Verdana" panose="020B0604030504040204" pitchFamily="34" charset="0"/>
              <a:ea typeface="Verdana" panose="020B0604030504040204" pitchFamily="34" charset="0"/>
            </a:rPr>
            <a:t>d’apporter</a:t>
          </a:r>
          <a:r>
            <a:rPr lang="en-US" sz="1600" kern="1200" dirty="0">
              <a:latin typeface="Verdana" panose="020B0604030504040204" pitchFamily="34" charset="0"/>
              <a:ea typeface="Verdana" panose="020B0604030504040204" pitchFamily="34" charset="0"/>
            </a:rPr>
            <a:t> les </a:t>
          </a:r>
          <a:r>
            <a:rPr lang="en-US" sz="1600" kern="1200" dirty="0" err="1">
              <a:latin typeface="Verdana" panose="020B0604030504040204" pitchFamily="34" charset="0"/>
              <a:ea typeface="Verdana" panose="020B0604030504040204" pitchFamily="34" charset="0"/>
            </a:rPr>
            <a:t>ressources</a:t>
          </a:r>
          <a:r>
            <a:rPr lang="en-US" sz="1600" kern="1200" dirty="0">
              <a:latin typeface="Verdana" panose="020B0604030504040204" pitchFamily="34" charset="0"/>
              <a:ea typeface="Verdana" panose="020B0604030504040204" pitchFamily="34" charset="0"/>
            </a:rPr>
            <a:t> indispensables </a:t>
          </a:r>
          <a:r>
            <a:rPr lang="en-US" sz="1600" kern="1200" dirty="0" err="1">
              <a:latin typeface="Verdana" panose="020B0604030504040204" pitchFamily="34" charset="0"/>
              <a:ea typeface="Verdana" panose="020B0604030504040204" pitchFamily="34" charset="0"/>
            </a:rPr>
            <a:t>à</a:t>
          </a:r>
          <a:r>
            <a:rPr lang="en-US" sz="1600" kern="1200" dirty="0">
              <a:latin typeface="Verdana" panose="020B0604030504040204" pitchFamily="34" charset="0"/>
              <a:ea typeface="Verdana" panose="020B0604030504040204" pitchFamily="34" charset="0"/>
            </a:rPr>
            <a:t> </a:t>
          </a:r>
          <a:r>
            <a:rPr lang="en-US" sz="1600" kern="1200" dirty="0" err="1">
              <a:latin typeface="Verdana" panose="020B0604030504040204" pitchFamily="34" charset="0"/>
              <a:ea typeface="Verdana" panose="020B0604030504040204" pitchFamily="34" charset="0"/>
            </a:rPr>
            <a:t>l'amélioration</a:t>
          </a:r>
          <a:r>
            <a:rPr lang="en-US" sz="1600" kern="1200" dirty="0">
              <a:latin typeface="Verdana" panose="020B0604030504040204" pitchFamily="34" charset="0"/>
              <a:ea typeface="Verdana" panose="020B0604030504040204" pitchFamily="34" charset="0"/>
            </a:rPr>
            <a:t> de la vie des femmes, des enfants et des adolescents</a:t>
          </a:r>
          <a:endParaRPr lang="en-US" sz="1600" kern="1200" dirty="0"/>
        </a:p>
      </dsp:txBody>
      <dsp:txXfrm>
        <a:off x="4009727" y="1346521"/>
        <a:ext cx="4603608" cy="959606"/>
      </dsp:txXfrm>
    </dsp:sp>
    <dsp:sp modelId="{4798285A-F730-4315-9A12-05B221305F37}">
      <dsp:nvSpPr>
        <dsp:cNvPr id="0" name=""/>
        <dsp:cNvSpPr/>
      </dsp:nvSpPr>
      <dsp:spPr>
        <a:xfrm>
          <a:off x="3377848" y="977898"/>
          <a:ext cx="907156" cy="907096"/>
        </a:xfrm>
        <a:prstGeom prst="ellipse">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08CCD4-EA94-4219-BC9F-0D95D1DA83AB}">
      <dsp:nvSpPr>
        <dsp:cNvPr id="0" name=""/>
        <dsp:cNvSpPr/>
      </dsp:nvSpPr>
      <dsp:spPr>
        <a:xfrm>
          <a:off x="958077" y="670903"/>
          <a:ext cx="3675941" cy="3489148"/>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Verdana" panose="020B0604030504040204" pitchFamily="34" charset="0"/>
              <a:ea typeface="Verdana" panose="020B0604030504040204" pitchFamily="34" charset="0"/>
            </a:rPr>
            <a:t>Recueillir</a:t>
          </a:r>
          <a:r>
            <a:rPr lang="en-US" sz="2400" kern="1200" dirty="0">
              <a:latin typeface="Verdana" panose="020B0604030504040204" pitchFamily="34" charset="0"/>
              <a:ea typeface="Verdana" panose="020B0604030504040204" pitchFamily="34" charset="0"/>
            </a:rPr>
            <a:t> des </a:t>
          </a:r>
          <a:r>
            <a:rPr lang="en-US" sz="2400" kern="1200" dirty="0" err="1">
              <a:latin typeface="Verdana" panose="020B0604030504040204" pitchFamily="34" charset="0"/>
              <a:ea typeface="Verdana" panose="020B0604030504040204" pitchFamily="34" charset="0"/>
            </a:rPr>
            <a:t>informations</a:t>
          </a:r>
          <a:r>
            <a:rPr lang="en-US" sz="2400" kern="1200" dirty="0">
              <a:latin typeface="Verdana" panose="020B0604030504040204" pitchFamily="34" charset="0"/>
              <a:ea typeface="Verdana" panose="020B0604030504040204" pitchFamily="34" charset="0"/>
            </a:rPr>
            <a:t> sur les </a:t>
          </a:r>
          <a:r>
            <a:rPr lang="en-US" sz="2400" kern="1200" dirty="0" err="1">
              <a:latin typeface="Verdana" panose="020B0604030504040204" pitchFamily="34" charset="0"/>
              <a:ea typeface="Verdana" panose="020B0604030504040204" pitchFamily="34" charset="0"/>
            </a:rPr>
            <a:t>capacités</a:t>
          </a:r>
          <a:r>
            <a:rPr lang="en-US" sz="2400" kern="1200" dirty="0">
              <a:latin typeface="Verdana" panose="020B0604030504040204" pitchFamily="34" charset="0"/>
              <a:ea typeface="Verdana" panose="020B0604030504040204" pitchFamily="34" charset="0"/>
            </a:rPr>
            <a:t>, les </a:t>
          </a:r>
          <a:r>
            <a:rPr lang="en-US" sz="2400" kern="1200" dirty="0" err="1">
              <a:latin typeface="Verdana" panose="020B0604030504040204" pitchFamily="34" charset="0"/>
              <a:ea typeface="Verdana" panose="020B0604030504040204" pitchFamily="34" charset="0"/>
            </a:rPr>
            <a:t>besoins</a:t>
          </a:r>
          <a:r>
            <a:rPr lang="en-US" sz="2400" kern="1200" dirty="0">
              <a:latin typeface="Verdana" panose="020B0604030504040204" pitchFamily="34" charset="0"/>
              <a:ea typeface="Verdana" panose="020B0604030504040204" pitchFamily="34" charset="0"/>
            </a:rPr>
            <a:t> et les </a:t>
          </a:r>
          <a:r>
            <a:rPr lang="en-US" sz="2400" kern="1200" dirty="0" err="1">
              <a:latin typeface="Verdana" panose="020B0604030504040204" pitchFamily="34" charset="0"/>
              <a:ea typeface="Verdana" panose="020B0604030504040204" pitchFamily="34" charset="0"/>
            </a:rPr>
            <a:t>défis</a:t>
          </a:r>
          <a:r>
            <a:rPr lang="en-US" sz="2400" kern="1200" dirty="0">
              <a:latin typeface="Verdana" panose="020B0604030504040204" pitchFamily="34" charset="0"/>
              <a:ea typeface="Verdana" panose="020B0604030504040204" pitchFamily="34" charset="0"/>
            </a:rPr>
            <a:t> de la </a:t>
          </a:r>
          <a:r>
            <a:rPr lang="en-US" sz="2400" kern="1200" dirty="0" err="1">
              <a:latin typeface="Verdana" panose="020B0604030504040204" pitchFamily="34" charset="0"/>
              <a:ea typeface="Verdana" panose="020B0604030504040204" pitchFamily="34" charset="0"/>
            </a:rPr>
            <a:t>société</a:t>
          </a:r>
          <a:r>
            <a:rPr lang="en-US" sz="2400" kern="1200" dirty="0">
              <a:latin typeface="Verdana" panose="020B0604030504040204" pitchFamily="34" charset="0"/>
              <a:ea typeface="Verdana" panose="020B0604030504040204" pitchFamily="34" charset="0"/>
            </a:rPr>
            <a:t> </a:t>
          </a:r>
          <a:r>
            <a:rPr lang="en-US" sz="2400" kern="1200" dirty="0" err="1">
              <a:latin typeface="Verdana" panose="020B0604030504040204" pitchFamily="34" charset="0"/>
              <a:ea typeface="Verdana" panose="020B0604030504040204" pitchFamily="34" charset="0"/>
            </a:rPr>
            <a:t>civile</a:t>
          </a:r>
          <a:endParaRPr lang="en-US" sz="2400" kern="1200" dirty="0">
            <a:latin typeface="Verdana" panose="020B0604030504040204" pitchFamily="34" charset="0"/>
            <a:ea typeface="Verdana" panose="020B0604030504040204" pitchFamily="34" charset="0"/>
          </a:endParaRPr>
        </a:p>
      </dsp:txBody>
      <dsp:txXfrm>
        <a:off x="1496406" y="1181877"/>
        <a:ext cx="2599283" cy="2467200"/>
      </dsp:txXfrm>
    </dsp:sp>
    <dsp:sp modelId="{954A16D3-4FF1-4215-9947-E79C507C32FF}">
      <dsp:nvSpPr>
        <dsp:cNvPr id="0" name=""/>
        <dsp:cNvSpPr/>
      </dsp:nvSpPr>
      <dsp:spPr>
        <a:xfrm>
          <a:off x="3878960" y="1441342"/>
          <a:ext cx="3686265" cy="3519922"/>
        </a:xfrm>
        <a:prstGeom prst="ellipse">
          <a:avLst/>
        </a:prstGeom>
        <a:solidFill>
          <a:schemeClr val="accent2">
            <a:alpha val="50000"/>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Verdana" panose="020B0604030504040204" pitchFamily="34" charset="0"/>
              <a:ea typeface="Verdana" panose="020B0604030504040204" pitchFamily="34" charset="0"/>
            </a:rPr>
            <a:t>Identifier les </a:t>
          </a:r>
          <a:r>
            <a:rPr lang="en-US" sz="2400" kern="1200" dirty="0" err="1">
              <a:latin typeface="Verdana" panose="020B0604030504040204" pitchFamily="34" charset="0"/>
              <a:ea typeface="Verdana" panose="020B0604030504040204" pitchFamily="34" charset="0"/>
            </a:rPr>
            <a:t>mesures</a:t>
          </a:r>
          <a:r>
            <a:rPr lang="en-US" sz="2400" kern="1200" dirty="0">
              <a:latin typeface="Verdana" panose="020B0604030504040204" pitchFamily="34" charset="0"/>
              <a:ea typeface="Verdana" panose="020B0604030504040204" pitchFamily="34" charset="0"/>
            </a:rPr>
            <a:t> </a:t>
          </a:r>
          <a:r>
            <a:rPr lang="en-US" sz="2400" kern="1200" dirty="0" err="1">
              <a:latin typeface="Verdana" panose="020B0604030504040204" pitchFamily="34" charset="0"/>
              <a:ea typeface="Verdana" panose="020B0604030504040204" pitchFamily="34" charset="0"/>
            </a:rPr>
            <a:t>clés</a:t>
          </a:r>
          <a:r>
            <a:rPr lang="en-US" sz="2400" kern="1200" dirty="0">
              <a:latin typeface="Verdana" panose="020B0604030504040204" pitchFamily="34" charset="0"/>
              <a:ea typeface="Verdana" panose="020B0604030504040204" pitchFamily="34" charset="0"/>
            </a:rPr>
            <a:t> </a:t>
          </a:r>
          <a:r>
            <a:rPr lang="en-US" sz="2400" kern="1200" dirty="0" err="1">
              <a:latin typeface="Verdana" panose="020B0604030504040204" pitchFamily="34" charset="0"/>
              <a:ea typeface="Verdana" panose="020B0604030504040204" pitchFamily="34" charset="0"/>
            </a:rPr>
            <a:t>nécessaires</a:t>
          </a:r>
          <a:r>
            <a:rPr lang="en-US" sz="2400" kern="1200" dirty="0">
              <a:latin typeface="Verdana" panose="020B0604030504040204" pitchFamily="34" charset="0"/>
              <a:ea typeface="Verdana" panose="020B0604030504040204" pitchFamily="34" charset="0"/>
            </a:rPr>
            <a:t> pour </a:t>
          </a:r>
          <a:r>
            <a:rPr lang="en-US" sz="2400" kern="1200" dirty="0" err="1">
              <a:latin typeface="Verdana" panose="020B0604030504040204" pitchFamily="34" charset="0"/>
              <a:ea typeface="Verdana" panose="020B0604030504040204" pitchFamily="34" charset="0"/>
            </a:rPr>
            <a:t>améliorer</a:t>
          </a:r>
          <a:r>
            <a:rPr lang="en-US" sz="2400" kern="1200" dirty="0">
              <a:latin typeface="Verdana" panose="020B0604030504040204" pitchFamily="34" charset="0"/>
              <a:ea typeface="Verdana" panose="020B0604030504040204" pitchFamily="34" charset="0"/>
            </a:rPr>
            <a:t> la participation des OSC au </a:t>
          </a:r>
          <a:r>
            <a:rPr lang="en-US" sz="2400" kern="1200" dirty="0" err="1">
              <a:latin typeface="Verdana" panose="020B0604030504040204" pitchFamily="34" charset="0"/>
              <a:ea typeface="Verdana" panose="020B0604030504040204" pitchFamily="34" charset="0"/>
            </a:rPr>
            <a:t>processus</a:t>
          </a:r>
          <a:r>
            <a:rPr lang="en-US" sz="2400" kern="1200" dirty="0">
              <a:latin typeface="Verdana" panose="020B0604030504040204" pitchFamily="34" charset="0"/>
              <a:ea typeface="Verdana" panose="020B0604030504040204" pitchFamily="34" charset="0"/>
            </a:rPr>
            <a:t> GFF</a:t>
          </a:r>
        </a:p>
      </dsp:txBody>
      <dsp:txXfrm>
        <a:off x="4418801" y="1956823"/>
        <a:ext cx="2606583" cy="24889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175A29-7ED8-4B88-84BA-4186793ADFF2}">
      <dsp:nvSpPr>
        <dsp:cNvPr id="0" name=""/>
        <dsp:cNvSpPr/>
      </dsp:nvSpPr>
      <dsp:spPr>
        <a:xfrm>
          <a:off x="0" y="2655"/>
          <a:ext cx="10515600" cy="124172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A76053-AB50-493A-93E8-A820FDFC4229}">
      <dsp:nvSpPr>
        <dsp:cNvPr id="0" name=""/>
        <dsp:cNvSpPr/>
      </dsp:nvSpPr>
      <dsp:spPr>
        <a:xfrm>
          <a:off x="375620" y="282042"/>
          <a:ext cx="682947" cy="682947"/>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CCED35-0B4D-411F-8DFE-C6A2B379C1F5}">
      <dsp:nvSpPr>
        <dsp:cNvPr id="0" name=""/>
        <dsp:cNvSpPr/>
      </dsp:nvSpPr>
      <dsp:spPr>
        <a:xfrm>
          <a:off x="1434189" y="2655"/>
          <a:ext cx="9080009" cy="1241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16" tIns="131416" rIns="131416" bIns="131416" numCol="1" spcCol="1270" anchor="ctr" anchorCtr="0">
          <a:noAutofit/>
        </a:bodyPr>
        <a:lstStyle/>
        <a:p>
          <a:pPr marL="0" lvl="0" indent="0" algn="l" defTabSz="844550">
            <a:lnSpc>
              <a:spcPct val="100000"/>
            </a:lnSpc>
            <a:spcBef>
              <a:spcPct val="0"/>
            </a:spcBef>
            <a:spcAft>
              <a:spcPct val="35000"/>
            </a:spcAft>
            <a:buNone/>
          </a:pPr>
          <a:r>
            <a:rPr lang="en-US" sz="1900" kern="1200" dirty="0" err="1">
              <a:latin typeface="Verdana" panose="020B0604030504040204" pitchFamily="34" charset="0"/>
              <a:ea typeface="Verdana" panose="020B0604030504040204" pitchFamily="34" charset="0"/>
            </a:rPr>
            <a:t>Enquête</a:t>
          </a:r>
          <a:r>
            <a:rPr lang="en-US" sz="1900" kern="1200" dirty="0">
              <a:latin typeface="Verdana" panose="020B0604030504040204" pitchFamily="34" charset="0"/>
              <a:ea typeface="Verdana" panose="020B0604030504040204" pitchFamily="34" charset="0"/>
            </a:rPr>
            <a:t> Web </a:t>
          </a:r>
          <a:r>
            <a:rPr lang="en-US" sz="1900" kern="1200" dirty="0" err="1">
              <a:latin typeface="Verdana" panose="020B0604030504040204" pitchFamily="34" charset="0"/>
              <a:ea typeface="Verdana" panose="020B0604030504040204" pitchFamily="34" charset="0"/>
            </a:rPr>
            <a:t>élaborée</a:t>
          </a:r>
          <a:r>
            <a:rPr lang="en-US" sz="1900" kern="1200" dirty="0">
              <a:latin typeface="Verdana" panose="020B0604030504040204" pitchFamily="34" charset="0"/>
              <a:ea typeface="Verdana" panose="020B0604030504040204" pitchFamily="34" charset="0"/>
            </a:rPr>
            <a:t> </a:t>
          </a:r>
          <a:r>
            <a:rPr lang="en-US" sz="1900" kern="1200" dirty="0" err="1">
              <a:latin typeface="Verdana" panose="020B0604030504040204" pitchFamily="34" charset="0"/>
              <a:ea typeface="Verdana" panose="020B0604030504040204" pitchFamily="34" charset="0"/>
            </a:rPr>
            <a:t>en</a:t>
          </a:r>
          <a:r>
            <a:rPr lang="en-US" sz="1900" kern="1200" dirty="0">
              <a:latin typeface="Verdana" panose="020B0604030504040204" pitchFamily="34" charset="0"/>
              <a:ea typeface="Verdana" panose="020B0604030504040204" pitchFamily="34" charset="0"/>
            </a:rPr>
            <a:t> consultation avec le </a:t>
          </a:r>
          <a:r>
            <a:rPr lang="en-US" sz="1900" kern="1200" dirty="0" err="1">
              <a:latin typeface="Verdana" panose="020B0604030504040204" pitchFamily="34" charset="0"/>
              <a:ea typeface="Verdana" panose="020B0604030504040204" pitchFamily="34" charset="0"/>
            </a:rPr>
            <a:t>comité</a:t>
          </a:r>
          <a:r>
            <a:rPr lang="en-US" sz="1900" kern="1200" dirty="0">
              <a:latin typeface="Verdana" panose="020B0604030504040204" pitchFamily="34" charset="0"/>
              <a:ea typeface="Verdana" panose="020B0604030504040204" pitchFamily="34" charset="0"/>
            </a:rPr>
            <a:t> </a:t>
          </a:r>
          <a:r>
            <a:rPr lang="en-US" sz="1900" kern="1200" dirty="0" err="1">
              <a:latin typeface="Verdana" panose="020B0604030504040204" pitchFamily="34" charset="0"/>
              <a:ea typeface="Verdana" panose="020B0604030504040204" pitchFamily="34" charset="0"/>
            </a:rPr>
            <a:t>directeur</a:t>
          </a:r>
          <a:r>
            <a:rPr lang="en-US" sz="1900" kern="1200" dirty="0">
              <a:latin typeface="Verdana" panose="020B0604030504040204" pitchFamily="34" charset="0"/>
              <a:ea typeface="Verdana" panose="020B0604030504040204" pitchFamily="34" charset="0"/>
            </a:rPr>
            <a:t> des OSC sur le GFF et les </a:t>
          </a:r>
          <a:r>
            <a:rPr lang="en-US" sz="1900" kern="1200" dirty="0" err="1">
              <a:latin typeface="Verdana" panose="020B0604030504040204" pitchFamily="34" charset="0"/>
              <a:ea typeface="Verdana" panose="020B0604030504040204" pitchFamily="34" charset="0"/>
            </a:rPr>
            <a:t>groupes</a:t>
          </a:r>
          <a:r>
            <a:rPr lang="en-US" sz="1900" kern="1200" dirty="0">
              <a:latin typeface="Verdana" panose="020B0604030504040204" pitchFamily="34" charset="0"/>
              <a:ea typeface="Verdana" panose="020B0604030504040204" pitchFamily="34" charset="0"/>
            </a:rPr>
            <a:t> de travail (</a:t>
          </a:r>
          <a:r>
            <a:rPr lang="en-US" sz="1900" kern="1200" dirty="0" err="1">
              <a:latin typeface="Verdana" panose="020B0604030504040204" pitchFamily="34" charset="0"/>
              <a:ea typeface="Verdana" panose="020B0604030504040204" pitchFamily="34" charset="0"/>
            </a:rPr>
            <a:t>en</a:t>
          </a:r>
          <a:r>
            <a:rPr lang="en-US" sz="1900" kern="1200" dirty="0">
              <a:latin typeface="Verdana" panose="020B0604030504040204" pitchFamily="34" charset="0"/>
              <a:ea typeface="Verdana" panose="020B0604030504040204" pitchFamily="34" charset="0"/>
            </a:rPr>
            <a:t> </a:t>
          </a:r>
          <a:r>
            <a:rPr lang="en-US" sz="1900" kern="1200" dirty="0" err="1">
              <a:latin typeface="Verdana" panose="020B0604030504040204" pitchFamily="34" charset="0"/>
              <a:ea typeface="Verdana" panose="020B0604030504040204" pitchFamily="34" charset="0"/>
            </a:rPr>
            <a:t>français</a:t>
          </a:r>
          <a:r>
            <a:rPr lang="en-US" sz="1900" kern="1200" dirty="0">
              <a:latin typeface="Verdana" panose="020B0604030504040204" pitchFamily="34" charset="0"/>
              <a:ea typeface="Verdana" panose="020B0604030504040204" pitchFamily="34" charset="0"/>
            </a:rPr>
            <a:t> et </a:t>
          </a:r>
          <a:r>
            <a:rPr lang="en-US" sz="1900" kern="1200" dirty="0" err="1">
              <a:latin typeface="Verdana" panose="020B0604030504040204" pitchFamily="34" charset="0"/>
              <a:ea typeface="Verdana" panose="020B0604030504040204" pitchFamily="34" charset="0"/>
            </a:rPr>
            <a:t>en</a:t>
          </a:r>
          <a:r>
            <a:rPr lang="en-US" sz="1900" kern="1200" dirty="0">
              <a:latin typeface="Verdana" panose="020B0604030504040204" pitchFamily="34" charset="0"/>
              <a:ea typeface="Verdana" panose="020B0604030504040204" pitchFamily="34" charset="0"/>
            </a:rPr>
            <a:t> </a:t>
          </a:r>
          <a:r>
            <a:rPr lang="en-US" sz="1900" kern="1200" dirty="0" err="1">
              <a:latin typeface="Verdana" panose="020B0604030504040204" pitchFamily="34" charset="0"/>
              <a:ea typeface="Verdana" panose="020B0604030504040204" pitchFamily="34" charset="0"/>
            </a:rPr>
            <a:t>anglais</a:t>
          </a:r>
          <a:r>
            <a:rPr lang="en-US" sz="1900" kern="1200" dirty="0">
              <a:latin typeface="Verdana" panose="020B0604030504040204" pitchFamily="34" charset="0"/>
              <a:ea typeface="Verdana" panose="020B0604030504040204" pitchFamily="34" charset="0"/>
            </a:rPr>
            <a:t>)</a:t>
          </a:r>
        </a:p>
      </dsp:txBody>
      <dsp:txXfrm>
        <a:off x="1434189" y="2655"/>
        <a:ext cx="9080009" cy="1241722"/>
      </dsp:txXfrm>
    </dsp:sp>
    <dsp:sp modelId="{E8C55C7A-5AF9-4CF0-B02A-7D78BD140CD6}">
      <dsp:nvSpPr>
        <dsp:cNvPr id="0" name=""/>
        <dsp:cNvSpPr/>
      </dsp:nvSpPr>
      <dsp:spPr>
        <a:xfrm>
          <a:off x="0" y="1554807"/>
          <a:ext cx="10515600" cy="1241722"/>
        </a:xfrm>
        <a:prstGeom prst="roundRect">
          <a:avLst>
            <a:gd name="adj" fmla="val 10000"/>
          </a:avLst>
        </a:prstGeom>
        <a:solidFill>
          <a:schemeClr val="accent3">
            <a:lumMod val="75000"/>
          </a:schemeClr>
        </a:solidFill>
        <a:ln>
          <a:noFill/>
        </a:ln>
        <a:effectLst/>
      </dsp:spPr>
      <dsp:style>
        <a:lnRef idx="0">
          <a:scrgbClr r="0" g="0" b="0"/>
        </a:lnRef>
        <a:fillRef idx="1">
          <a:scrgbClr r="0" g="0" b="0"/>
        </a:fillRef>
        <a:effectRef idx="0">
          <a:scrgbClr r="0" g="0" b="0"/>
        </a:effectRef>
        <a:fontRef idx="minor"/>
      </dsp:style>
    </dsp:sp>
    <dsp:sp modelId="{03E14922-8B39-4FA3-B3F3-7703083A03CF}">
      <dsp:nvSpPr>
        <dsp:cNvPr id="0" name=""/>
        <dsp:cNvSpPr/>
      </dsp:nvSpPr>
      <dsp:spPr>
        <a:xfrm>
          <a:off x="375620" y="1834195"/>
          <a:ext cx="682947" cy="682947"/>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FCB7F5E-4478-41C4-AC2E-43254DE5E709}">
      <dsp:nvSpPr>
        <dsp:cNvPr id="0" name=""/>
        <dsp:cNvSpPr/>
      </dsp:nvSpPr>
      <dsp:spPr>
        <a:xfrm>
          <a:off x="1434189" y="1554807"/>
          <a:ext cx="4732020" cy="1241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16" tIns="131416" rIns="131416" bIns="131416" numCol="1" spcCol="1270" anchor="ctr" anchorCtr="0">
          <a:noAutofit/>
        </a:bodyPr>
        <a:lstStyle/>
        <a:p>
          <a:pPr marL="0" lvl="0" indent="0" algn="l" defTabSz="844550">
            <a:lnSpc>
              <a:spcPct val="100000"/>
            </a:lnSpc>
            <a:spcBef>
              <a:spcPct val="0"/>
            </a:spcBef>
            <a:spcAft>
              <a:spcPct val="35000"/>
            </a:spcAft>
            <a:buNone/>
          </a:pPr>
          <a:r>
            <a:rPr lang="en-US" sz="1900" kern="1200" dirty="0" err="1">
              <a:latin typeface="Verdana" panose="020B0604030504040204" pitchFamily="34" charset="0"/>
              <a:ea typeface="Verdana" panose="020B0604030504040204" pitchFamily="34" charset="0"/>
            </a:rPr>
            <a:t>L'enquête</a:t>
          </a:r>
          <a:r>
            <a:rPr lang="en-US" sz="1900" kern="1200" dirty="0">
              <a:latin typeface="Verdana" panose="020B0604030504040204" pitchFamily="34" charset="0"/>
              <a:ea typeface="Verdana" panose="020B0604030504040204" pitchFamily="34" charset="0"/>
            </a:rPr>
            <a:t> </a:t>
          </a:r>
          <a:r>
            <a:rPr lang="en-US" sz="1900" kern="1200" dirty="0" err="1">
              <a:latin typeface="Verdana" panose="020B0604030504040204" pitchFamily="34" charset="0"/>
              <a:ea typeface="Verdana" panose="020B0604030504040204" pitchFamily="34" charset="0"/>
            </a:rPr>
            <a:t>comprenait</a:t>
          </a:r>
          <a:r>
            <a:rPr lang="en-US" sz="1900" kern="1200" dirty="0">
              <a:latin typeface="Verdana" panose="020B0604030504040204" pitchFamily="34" charset="0"/>
              <a:ea typeface="Verdana" panose="020B0604030504040204" pitchFamily="34" charset="0"/>
            </a:rPr>
            <a:t> 35 questions </a:t>
          </a:r>
          <a:r>
            <a:rPr lang="en-US" sz="1900" kern="1200" dirty="0" err="1">
              <a:latin typeface="Verdana" panose="020B0604030504040204" pitchFamily="34" charset="0"/>
              <a:ea typeface="Verdana" panose="020B0604030504040204" pitchFamily="34" charset="0"/>
            </a:rPr>
            <a:t>à</a:t>
          </a:r>
          <a:r>
            <a:rPr lang="en-US" sz="1900" kern="1200" dirty="0">
              <a:latin typeface="Verdana" panose="020B0604030504040204" pitchFamily="34" charset="0"/>
              <a:ea typeface="Verdana" panose="020B0604030504040204" pitchFamily="34" charset="0"/>
            </a:rPr>
            <a:t> </a:t>
          </a:r>
          <a:r>
            <a:rPr lang="en-US" sz="1900" kern="1200" dirty="0" err="1">
              <a:latin typeface="Verdana" panose="020B0604030504040204" pitchFamily="34" charset="0"/>
              <a:ea typeface="Verdana" panose="020B0604030504040204" pitchFamily="34" charset="0"/>
            </a:rPr>
            <a:t>choix</a:t>
          </a:r>
          <a:r>
            <a:rPr lang="en-US" sz="1900" kern="1200" dirty="0">
              <a:latin typeface="Verdana" panose="020B0604030504040204" pitchFamily="34" charset="0"/>
              <a:ea typeface="Verdana" panose="020B0604030504040204" pitchFamily="34" charset="0"/>
            </a:rPr>
            <a:t> multiples et </a:t>
          </a:r>
          <a:r>
            <a:rPr lang="en-US" sz="1900" kern="1200" dirty="0" err="1">
              <a:latin typeface="Verdana" panose="020B0604030504040204" pitchFamily="34" charset="0"/>
              <a:ea typeface="Verdana" panose="020B0604030504040204" pitchFamily="34" charset="0"/>
            </a:rPr>
            <a:t>à</a:t>
          </a:r>
          <a:r>
            <a:rPr lang="en-US" sz="1900" kern="1200" dirty="0">
              <a:latin typeface="Verdana" panose="020B0604030504040204" pitchFamily="34" charset="0"/>
              <a:ea typeface="Verdana" panose="020B0604030504040204" pitchFamily="34" charset="0"/>
            </a:rPr>
            <a:t> questions ouvertes, </a:t>
          </a:r>
          <a:r>
            <a:rPr lang="en-US" sz="1900" kern="1200" dirty="0" err="1">
              <a:latin typeface="Verdana" panose="020B0604030504040204" pitchFamily="34" charset="0"/>
              <a:ea typeface="Verdana" panose="020B0604030504040204" pitchFamily="34" charset="0"/>
            </a:rPr>
            <a:t>divisées</a:t>
          </a:r>
          <a:r>
            <a:rPr lang="en-US" sz="1900" kern="1200" dirty="0">
              <a:latin typeface="Verdana" panose="020B0604030504040204" pitchFamily="34" charset="0"/>
              <a:ea typeface="Verdana" panose="020B0604030504040204" pitchFamily="34" charset="0"/>
            </a:rPr>
            <a:t> </a:t>
          </a:r>
          <a:r>
            <a:rPr lang="en-US" sz="1900" kern="1200" dirty="0" err="1">
              <a:latin typeface="Verdana" panose="020B0604030504040204" pitchFamily="34" charset="0"/>
              <a:ea typeface="Verdana" panose="020B0604030504040204" pitchFamily="34" charset="0"/>
            </a:rPr>
            <a:t>en</a:t>
          </a:r>
          <a:r>
            <a:rPr lang="en-US" sz="1900" kern="1200" dirty="0">
              <a:latin typeface="Verdana" panose="020B0604030504040204" pitchFamily="34" charset="0"/>
              <a:ea typeface="Verdana" panose="020B0604030504040204" pitchFamily="34" charset="0"/>
            </a:rPr>
            <a:t> 4 sections:</a:t>
          </a:r>
        </a:p>
      </dsp:txBody>
      <dsp:txXfrm>
        <a:off x="1434189" y="1554807"/>
        <a:ext cx="4732020" cy="1241722"/>
      </dsp:txXfrm>
    </dsp:sp>
    <dsp:sp modelId="{09380B2B-FF49-45BB-B7AA-12780AD97295}">
      <dsp:nvSpPr>
        <dsp:cNvPr id="0" name=""/>
        <dsp:cNvSpPr/>
      </dsp:nvSpPr>
      <dsp:spPr>
        <a:xfrm>
          <a:off x="6166209" y="1554807"/>
          <a:ext cx="4347989" cy="1241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16" tIns="131416" rIns="131416" bIns="131416" numCol="1" spcCol="1270" anchor="ctr" anchorCtr="0">
          <a:noAutofit/>
        </a:bodyPr>
        <a:lstStyle/>
        <a:p>
          <a:pPr marL="0" lvl="0" indent="0" algn="l" defTabSz="711200">
            <a:lnSpc>
              <a:spcPct val="100000"/>
            </a:lnSpc>
            <a:spcBef>
              <a:spcPct val="0"/>
            </a:spcBef>
            <a:spcAft>
              <a:spcPct val="35000"/>
            </a:spcAft>
            <a:buNone/>
          </a:pPr>
          <a:r>
            <a:rPr lang="en-US" sz="1600" b="0" kern="1200" dirty="0" err="1">
              <a:latin typeface="Verdana" panose="020B0604030504040204" pitchFamily="34" charset="0"/>
              <a:ea typeface="Verdana" panose="020B0604030504040204" pitchFamily="34" charset="0"/>
            </a:rPr>
            <a:t>Contexte</a:t>
          </a:r>
          <a:r>
            <a:rPr lang="en-US" sz="1600" b="0" kern="1200" dirty="0">
              <a:latin typeface="Verdana" panose="020B0604030504040204" pitchFamily="34" charset="0"/>
              <a:ea typeface="Verdana" panose="020B0604030504040204" pitchFamily="34" charset="0"/>
            </a:rPr>
            <a:t> </a:t>
          </a:r>
        </a:p>
        <a:p>
          <a:pPr marL="0" lvl="0" indent="0" algn="l" defTabSz="711200">
            <a:lnSpc>
              <a:spcPct val="100000"/>
            </a:lnSpc>
            <a:spcBef>
              <a:spcPct val="0"/>
            </a:spcBef>
            <a:spcAft>
              <a:spcPct val="35000"/>
            </a:spcAft>
            <a:buNone/>
          </a:pPr>
          <a:r>
            <a:rPr lang="en-US" sz="1600" b="0" kern="1200" dirty="0">
              <a:latin typeface="Verdana" panose="020B0604030504040204" pitchFamily="34" charset="0"/>
              <a:ea typeface="Verdana" panose="020B0604030504040204" pitchFamily="34" charset="0"/>
            </a:rPr>
            <a:t>Force et </a:t>
          </a:r>
          <a:r>
            <a:rPr lang="en-US" sz="1600" b="0" kern="1200" dirty="0" err="1">
              <a:latin typeface="Verdana" panose="020B0604030504040204" pitchFamily="34" charset="0"/>
              <a:ea typeface="Verdana" panose="020B0604030504040204" pitchFamily="34" charset="0"/>
            </a:rPr>
            <a:t>cpacité</a:t>
          </a:r>
          <a:r>
            <a:rPr lang="en-US" sz="1600" b="0" kern="1200" dirty="0">
              <a:latin typeface="Verdana" panose="020B0604030504040204" pitchFamily="34" charset="0"/>
              <a:ea typeface="Verdana" panose="020B0604030504040204" pitchFamily="34" charset="0"/>
            </a:rPr>
            <a:t> des OSC</a:t>
          </a:r>
        </a:p>
        <a:p>
          <a:pPr marL="0" lvl="0" indent="0" algn="l" defTabSz="711200">
            <a:lnSpc>
              <a:spcPct val="100000"/>
            </a:lnSpc>
            <a:spcBef>
              <a:spcPct val="0"/>
            </a:spcBef>
            <a:spcAft>
              <a:spcPct val="35000"/>
            </a:spcAft>
            <a:buNone/>
          </a:pPr>
          <a:r>
            <a:rPr lang="en-US" sz="1600" b="0" kern="1200" dirty="0" err="1">
              <a:latin typeface="Verdana" panose="020B0604030504040204" pitchFamily="34" charset="0"/>
              <a:ea typeface="Verdana" panose="020B0604030504040204" pitchFamily="34" charset="0"/>
            </a:rPr>
            <a:t>Défis</a:t>
          </a:r>
          <a:r>
            <a:rPr lang="en-US" sz="1600" b="0" kern="1200" dirty="0">
              <a:latin typeface="Verdana" panose="020B0604030504040204" pitchFamily="34" charset="0"/>
              <a:ea typeface="Verdana" panose="020B0604030504040204" pitchFamily="34" charset="0"/>
            </a:rPr>
            <a:t> et </a:t>
          </a:r>
          <a:r>
            <a:rPr lang="en-US" sz="1600" b="0" kern="1200" dirty="0" err="1">
              <a:latin typeface="Verdana" panose="020B0604030504040204" pitchFamily="34" charset="0"/>
              <a:ea typeface="Verdana" panose="020B0604030504040204" pitchFamily="34" charset="0"/>
            </a:rPr>
            <a:t>obstcles</a:t>
          </a:r>
          <a:endParaRPr lang="en-US" sz="1600" b="0" kern="1200" dirty="0">
            <a:latin typeface="Verdana" panose="020B0604030504040204" pitchFamily="34" charset="0"/>
            <a:ea typeface="Verdana" panose="020B0604030504040204" pitchFamily="34" charset="0"/>
          </a:endParaRPr>
        </a:p>
        <a:p>
          <a:pPr marL="0" lvl="0" indent="0" algn="l" defTabSz="711200">
            <a:lnSpc>
              <a:spcPct val="100000"/>
            </a:lnSpc>
            <a:spcBef>
              <a:spcPct val="0"/>
            </a:spcBef>
            <a:spcAft>
              <a:spcPct val="35000"/>
            </a:spcAft>
            <a:buNone/>
          </a:pPr>
          <a:r>
            <a:rPr lang="en-US" sz="1600" b="0" kern="1200" dirty="0" err="1">
              <a:latin typeface="Verdana" panose="020B0604030504040204" pitchFamily="34" charset="0"/>
              <a:ea typeface="Verdana" panose="020B0604030504040204" pitchFamily="34" charset="0"/>
            </a:rPr>
            <a:t>Priorités</a:t>
          </a:r>
          <a:r>
            <a:rPr lang="en-US" sz="1600" b="0" kern="1200" dirty="0">
              <a:latin typeface="Verdana" panose="020B0604030504040204" pitchFamily="34" charset="0"/>
              <a:ea typeface="Verdana" panose="020B0604030504040204" pitchFamily="34" charset="0"/>
            </a:rPr>
            <a:t> et actions pour </a:t>
          </a:r>
          <a:r>
            <a:rPr lang="en-US" sz="1600" b="0" kern="1200" dirty="0" err="1">
              <a:latin typeface="Verdana" panose="020B0604030504040204" pitchFamily="34" charset="0"/>
              <a:ea typeface="Verdana" panose="020B0604030504040204" pitchFamily="34" charset="0"/>
            </a:rPr>
            <a:t>aller</a:t>
          </a:r>
          <a:r>
            <a:rPr lang="en-US" sz="1600" b="0" kern="1200" dirty="0">
              <a:latin typeface="Verdana" panose="020B0604030504040204" pitchFamily="34" charset="0"/>
              <a:ea typeface="Verdana" panose="020B0604030504040204" pitchFamily="34" charset="0"/>
            </a:rPr>
            <a:t> de </a:t>
          </a:r>
          <a:r>
            <a:rPr lang="en-US" sz="1600" b="0" kern="1200" dirty="0" err="1">
              <a:latin typeface="Verdana" panose="020B0604030504040204" pitchFamily="34" charset="0"/>
              <a:ea typeface="Verdana" panose="020B0604030504040204" pitchFamily="34" charset="0"/>
            </a:rPr>
            <a:t>l’avant</a:t>
          </a:r>
          <a:endParaRPr lang="en-US" sz="1600" b="0" kern="1200" dirty="0">
            <a:latin typeface="Verdana" panose="020B0604030504040204" pitchFamily="34" charset="0"/>
            <a:ea typeface="Verdana" panose="020B0604030504040204" pitchFamily="34" charset="0"/>
          </a:endParaRPr>
        </a:p>
      </dsp:txBody>
      <dsp:txXfrm>
        <a:off x="6166209" y="1554807"/>
        <a:ext cx="4347989" cy="1241722"/>
      </dsp:txXfrm>
    </dsp:sp>
    <dsp:sp modelId="{C0E5B3FF-EC25-4BE6-8BA6-4A2B4D332B2C}">
      <dsp:nvSpPr>
        <dsp:cNvPr id="0" name=""/>
        <dsp:cNvSpPr/>
      </dsp:nvSpPr>
      <dsp:spPr>
        <a:xfrm>
          <a:off x="0" y="3106960"/>
          <a:ext cx="10515600" cy="124172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957A1C-1608-4DAA-95B9-5794221FA5B2}">
      <dsp:nvSpPr>
        <dsp:cNvPr id="0" name=""/>
        <dsp:cNvSpPr/>
      </dsp:nvSpPr>
      <dsp:spPr>
        <a:xfrm>
          <a:off x="375620" y="3386348"/>
          <a:ext cx="682947" cy="682947"/>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77A3B7-C07C-4CF0-9676-42AA4AD00F20}">
      <dsp:nvSpPr>
        <dsp:cNvPr id="0" name=""/>
        <dsp:cNvSpPr/>
      </dsp:nvSpPr>
      <dsp:spPr>
        <a:xfrm>
          <a:off x="1434189" y="3106960"/>
          <a:ext cx="9080009" cy="1241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16" tIns="131416" rIns="131416" bIns="131416" numCol="1" spcCol="1270" anchor="ctr" anchorCtr="0">
          <a:noAutofit/>
        </a:bodyPr>
        <a:lstStyle/>
        <a:p>
          <a:pPr marL="0" lvl="0" indent="0" algn="l" defTabSz="844550">
            <a:lnSpc>
              <a:spcPct val="100000"/>
            </a:lnSpc>
            <a:spcBef>
              <a:spcPct val="0"/>
            </a:spcBef>
            <a:spcAft>
              <a:spcPct val="35000"/>
            </a:spcAft>
            <a:buNone/>
          </a:pPr>
          <a:r>
            <a:rPr lang="en-US" sz="1900" kern="1200" dirty="0" err="1">
              <a:latin typeface="Verdana" panose="020B0604030504040204" pitchFamily="34" charset="0"/>
              <a:ea typeface="Verdana" panose="020B0604030504040204" pitchFamily="34" charset="0"/>
            </a:rPr>
            <a:t>Diffusé</a:t>
          </a:r>
          <a:r>
            <a:rPr lang="en-US" sz="1900" kern="1200" dirty="0">
              <a:latin typeface="Verdana" panose="020B0604030504040204" pitchFamily="34" charset="0"/>
              <a:ea typeface="Verdana" panose="020B0604030504040204" pitchFamily="34" charset="0"/>
            </a:rPr>
            <a:t> par e-mail via le GCSC, UHC2030 et les </a:t>
          </a:r>
          <a:r>
            <a:rPr lang="en-US" sz="1900" kern="1200" dirty="0" err="1">
              <a:latin typeface="Verdana" panose="020B0604030504040204" pitchFamily="34" charset="0"/>
              <a:ea typeface="Verdana" panose="020B0604030504040204" pitchFamily="34" charset="0"/>
            </a:rPr>
            <a:t>réseaux</a:t>
          </a:r>
          <a:r>
            <a:rPr lang="en-US" sz="1900" kern="1200" dirty="0">
              <a:latin typeface="Verdana" panose="020B0604030504040204" pitchFamily="34" charset="0"/>
              <a:ea typeface="Verdana" panose="020B0604030504040204" pitchFamily="34" charset="0"/>
            </a:rPr>
            <a:t> </a:t>
          </a:r>
          <a:r>
            <a:rPr lang="en-US" sz="1900" kern="1200" dirty="0" err="1">
              <a:latin typeface="Verdana" panose="020B0604030504040204" pitchFamily="34" charset="0"/>
              <a:ea typeface="Verdana" panose="020B0604030504040204" pitchFamily="34" charset="0"/>
            </a:rPr>
            <a:t>sociaux</a:t>
          </a:r>
          <a:r>
            <a:rPr lang="en-US" sz="1900" kern="1200" dirty="0">
              <a:latin typeface="Verdana" panose="020B0604030504040204" pitchFamily="34" charset="0"/>
              <a:ea typeface="Verdana" panose="020B0604030504040204" pitchFamily="34" charset="0"/>
            </a:rPr>
            <a:t> entre le 7 mars et le 5 </a:t>
          </a:r>
          <a:r>
            <a:rPr lang="en-US" sz="1900" kern="1200" dirty="0" err="1">
              <a:latin typeface="Verdana" panose="020B0604030504040204" pitchFamily="34" charset="0"/>
              <a:ea typeface="Verdana" panose="020B0604030504040204" pitchFamily="34" charset="0"/>
            </a:rPr>
            <a:t>avril</a:t>
          </a:r>
          <a:endParaRPr lang="en-US" sz="1900" kern="1200" dirty="0">
            <a:latin typeface="Verdana" panose="020B0604030504040204" pitchFamily="34" charset="0"/>
            <a:ea typeface="Verdana" panose="020B0604030504040204" pitchFamily="34" charset="0"/>
          </a:endParaRPr>
        </a:p>
      </dsp:txBody>
      <dsp:txXfrm>
        <a:off x="1434189" y="3106960"/>
        <a:ext cx="9080009" cy="12417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1C8D88-5974-4CF5-A329-2E91728394F7}">
      <dsp:nvSpPr>
        <dsp:cNvPr id="0" name=""/>
        <dsp:cNvSpPr/>
      </dsp:nvSpPr>
      <dsp:spPr>
        <a:xfrm>
          <a:off x="0" y="271929"/>
          <a:ext cx="9678202" cy="114345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51136" tIns="229108" rIns="751136" bIns="99568" numCol="1" spcCol="1270" anchor="t" anchorCtr="0">
          <a:noAutofit/>
        </a:bodyPr>
        <a:lstStyle/>
        <a:p>
          <a:pPr marL="114300" lvl="1" indent="-114300" algn="l" defTabSz="622300">
            <a:lnSpc>
              <a:spcPct val="90000"/>
            </a:lnSpc>
            <a:spcBef>
              <a:spcPct val="0"/>
            </a:spcBef>
            <a:spcAft>
              <a:spcPct val="15000"/>
            </a:spcAft>
            <a:buChar char="•"/>
          </a:pPr>
          <a:r>
            <a:rPr lang="en-US" sz="1400" b="0" kern="1200" dirty="0" err="1">
              <a:latin typeface="Verdana" panose="020B0604030504040204" pitchFamily="34" charset="0"/>
              <a:ea typeface="Verdana" panose="020B0604030504040204" pitchFamily="34" charset="0"/>
            </a:rPr>
            <a:t>Plaider</a:t>
          </a:r>
          <a:r>
            <a:rPr lang="en-US" sz="1400" b="0" kern="1200" dirty="0">
              <a:latin typeface="Verdana" panose="020B0604030504040204" pitchFamily="34" charset="0"/>
              <a:ea typeface="Verdana" panose="020B0604030504040204" pitchFamily="34" charset="0"/>
            </a:rPr>
            <a:t> pour plus de transparence et </a:t>
          </a:r>
          <a:r>
            <a:rPr lang="en-US" sz="1400" b="0" kern="1200" dirty="0" err="1">
              <a:latin typeface="Verdana" panose="020B0604030504040204" pitchFamily="34" charset="0"/>
              <a:ea typeface="Verdana" panose="020B0604030504040204" pitchFamily="34" charset="0"/>
            </a:rPr>
            <a:t>redevabilité</a:t>
          </a:r>
          <a:r>
            <a:rPr lang="en-US" sz="1400" b="0" kern="1200" dirty="0">
              <a:latin typeface="Verdana" panose="020B0604030504040204" pitchFamily="34" charset="0"/>
              <a:ea typeface="Verdana" panose="020B0604030504040204" pitchFamily="34" charset="0"/>
            </a:rPr>
            <a:t> </a:t>
          </a:r>
          <a:r>
            <a:rPr lang="en-US" sz="1400" b="0" kern="1200" dirty="0" err="1">
              <a:latin typeface="Verdana" panose="020B0604030504040204" pitchFamily="34" charset="0"/>
              <a:ea typeface="Verdana" panose="020B0604030504040204" pitchFamily="34" charset="0"/>
            </a:rPr>
            <a:t>autour</a:t>
          </a:r>
          <a:r>
            <a:rPr lang="en-US" sz="1400" b="0" kern="1200" dirty="0">
              <a:latin typeface="Verdana" panose="020B0604030504040204" pitchFamily="34" charset="0"/>
              <a:ea typeface="Verdana" panose="020B0604030504040204" pitchFamily="34" charset="0"/>
            </a:rPr>
            <a:t> des </a:t>
          </a:r>
          <a:r>
            <a:rPr lang="en-US" sz="1400" b="0" kern="1200" dirty="0" err="1">
              <a:latin typeface="Verdana" panose="020B0604030504040204" pitchFamily="34" charset="0"/>
              <a:ea typeface="Verdana" panose="020B0604030504040204" pitchFamily="34" charset="0"/>
            </a:rPr>
            <a:t>plateformes</a:t>
          </a:r>
          <a:r>
            <a:rPr lang="en-US" sz="1400" b="0" kern="1200" dirty="0">
              <a:latin typeface="Verdana" panose="020B0604030504040204" pitchFamily="34" charset="0"/>
              <a:ea typeface="Verdana" panose="020B0604030504040204" pitchFamily="34" charset="0"/>
            </a:rPr>
            <a:t> </a:t>
          </a:r>
          <a:r>
            <a:rPr lang="en-US" sz="1400" b="0" kern="1200" dirty="0" err="1">
              <a:latin typeface="Verdana" panose="020B0604030504040204" pitchFamily="34" charset="0"/>
              <a:ea typeface="Verdana" panose="020B0604030504040204" pitchFamily="34" charset="0"/>
            </a:rPr>
            <a:t>multipartites</a:t>
          </a:r>
          <a:r>
            <a:rPr lang="en-US" sz="1400" b="0" kern="1200" dirty="0">
              <a:latin typeface="Verdana" panose="020B0604030504040204" pitchFamily="34" charset="0"/>
              <a:ea typeface="Verdana" panose="020B0604030504040204" pitchFamily="34" charset="0"/>
            </a:rPr>
            <a:t> sur le GFF, le </a:t>
          </a:r>
          <a:r>
            <a:rPr lang="en-US" sz="1400" b="0" kern="1200" dirty="0" err="1">
              <a:latin typeface="Verdana" panose="020B0604030504040204" pitchFamily="34" charset="0"/>
              <a:ea typeface="Verdana" panose="020B0604030504040204" pitchFamily="34" charset="0"/>
            </a:rPr>
            <a:t>processus</a:t>
          </a:r>
          <a:r>
            <a:rPr lang="en-US" sz="1400" b="0" kern="1200" dirty="0">
              <a:latin typeface="Verdana" panose="020B0604030504040204" pitchFamily="34" charset="0"/>
              <a:ea typeface="Verdana" panose="020B0604030504040204" pitchFamily="34" charset="0"/>
            </a:rPr>
            <a:t> du GFF et les parties </a:t>
          </a:r>
          <a:r>
            <a:rPr lang="en-US" sz="1400" b="0" kern="1200" dirty="0" err="1">
              <a:latin typeface="Verdana" panose="020B0604030504040204" pitchFamily="34" charset="0"/>
              <a:ea typeface="Verdana" panose="020B0604030504040204" pitchFamily="34" charset="0"/>
            </a:rPr>
            <a:t>prenantes</a:t>
          </a:r>
          <a:endParaRPr lang="en-US" sz="1400" b="0" kern="1200" dirty="0">
            <a:latin typeface="Verdana" panose="020B0604030504040204" pitchFamily="34" charset="0"/>
            <a:ea typeface="Verdana" panose="020B0604030504040204" pitchFamily="34" charset="0"/>
          </a:endParaRPr>
        </a:p>
        <a:p>
          <a:pPr marL="114300" lvl="1" indent="-114300" algn="l" defTabSz="622300">
            <a:lnSpc>
              <a:spcPct val="90000"/>
            </a:lnSpc>
            <a:spcBef>
              <a:spcPct val="0"/>
            </a:spcBef>
            <a:spcAft>
              <a:spcPct val="15000"/>
            </a:spcAft>
            <a:buChar char="•"/>
          </a:pPr>
          <a:r>
            <a:rPr lang="en-US" sz="1400" b="0" kern="1200" dirty="0" err="1">
              <a:latin typeface="Verdana" panose="020B0604030504040204" pitchFamily="34" charset="0"/>
              <a:ea typeface="Verdana" panose="020B0604030504040204" pitchFamily="34" charset="0"/>
            </a:rPr>
            <a:t>Collaborer</a:t>
          </a:r>
          <a:r>
            <a:rPr lang="en-US" sz="1400" b="0" kern="1200" dirty="0">
              <a:latin typeface="Verdana" panose="020B0604030504040204" pitchFamily="34" charset="0"/>
              <a:ea typeface="Verdana" panose="020B0604030504040204" pitchFamily="34" charset="0"/>
            </a:rPr>
            <a:t> avec les </a:t>
          </a:r>
          <a:r>
            <a:rPr lang="en-US" sz="1400" b="0" kern="1200" dirty="0" err="1">
              <a:latin typeface="Verdana" panose="020B0604030504040204" pitchFamily="34" charset="0"/>
              <a:ea typeface="Verdana" panose="020B0604030504040204" pitchFamily="34" charset="0"/>
            </a:rPr>
            <a:t>officiers</a:t>
          </a:r>
          <a:r>
            <a:rPr lang="en-US" sz="1400" b="0" kern="1200" dirty="0">
              <a:latin typeface="Verdana" panose="020B0604030504040204" pitchFamily="34" charset="0"/>
              <a:ea typeface="Verdana" panose="020B0604030504040204" pitchFamily="34" charset="0"/>
            </a:rPr>
            <a:t> de liaison du GFF </a:t>
          </a:r>
          <a:r>
            <a:rPr lang="en-US" sz="1400" b="0" kern="1200" dirty="0" err="1">
              <a:latin typeface="Verdana" panose="020B0604030504040204" pitchFamily="34" charset="0"/>
              <a:ea typeface="Verdana" panose="020B0604030504040204" pitchFamily="34" charset="0"/>
            </a:rPr>
            <a:t>afin</a:t>
          </a:r>
          <a:r>
            <a:rPr lang="en-US" sz="1400" b="0" kern="1200" dirty="0">
              <a:latin typeface="Verdana" panose="020B0604030504040204" pitchFamily="34" charset="0"/>
              <a:ea typeface="Verdana" panose="020B0604030504040204" pitchFamily="34" charset="0"/>
            </a:rPr>
            <a:t> de </a:t>
          </a:r>
          <a:r>
            <a:rPr lang="en-US" sz="1400" b="0" kern="1200" dirty="0" err="1">
              <a:latin typeface="Verdana" panose="020B0604030504040204" pitchFamily="34" charset="0"/>
              <a:ea typeface="Verdana" panose="020B0604030504040204" pitchFamily="34" charset="0"/>
            </a:rPr>
            <a:t>mieux</a:t>
          </a:r>
          <a:r>
            <a:rPr lang="en-US" sz="1400" b="0" kern="1200" dirty="0">
              <a:latin typeface="Verdana" panose="020B0604030504040204" pitchFamily="34" charset="0"/>
              <a:ea typeface="Verdana" panose="020B0604030504040204" pitchFamily="34" charset="0"/>
            </a:rPr>
            <a:t> diffuser les Directives de </a:t>
          </a:r>
          <a:r>
            <a:rPr lang="en-US" sz="1400" b="0" kern="1200" dirty="0" err="1">
              <a:latin typeface="Verdana" panose="020B0604030504040204" pitchFamily="34" charset="0"/>
              <a:ea typeface="Verdana" panose="020B0604030504040204" pitchFamily="34" charset="0"/>
            </a:rPr>
            <a:t>mise</a:t>
          </a:r>
          <a:r>
            <a:rPr lang="en-US" sz="1400" b="0" kern="1200" dirty="0">
              <a:latin typeface="Verdana" panose="020B0604030504040204" pitchFamily="34" charset="0"/>
              <a:ea typeface="Verdana" panose="020B0604030504040204" pitchFamily="34" charset="0"/>
            </a:rPr>
            <a:t> </a:t>
          </a:r>
          <a:r>
            <a:rPr lang="en-US" sz="1400" b="0" kern="1200" dirty="0" err="1">
              <a:latin typeface="Verdana" panose="020B0604030504040204" pitchFamily="34" charset="0"/>
              <a:ea typeface="Verdana" panose="020B0604030504040204" pitchFamily="34" charset="0"/>
            </a:rPr>
            <a:t>en</a:t>
          </a:r>
          <a:r>
            <a:rPr lang="en-US" sz="1400" b="0" kern="1200" dirty="0">
              <a:latin typeface="Verdana" panose="020B0604030504040204" pitchFamily="34" charset="0"/>
              <a:ea typeface="Verdana" panose="020B0604030504040204" pitchFamily="34" charset="0"/>
            </a:rPr>
            <a:t> </a:t>
          </a:r>
          <a:r>
            <a:rPr lang="en-US" sz="1400" b="0" kern="1200" dirty="0" err="1">
              <a:latin typeface="Verdana" panose="020B0604030504040204" pitchFamily="34" charset="0"/>
              <a:ea typeface="Verdana" panose="020B0604030504040204" pitchFamily="34" charset="0"/>
            </a:rPr>
            <a:t>œuvre</a:t>
          </a:r>
          <a:r>
            <a:rPr lang="en-US" sz="1400" b="0" kern="1200" dirty="0">
              <a:latin typeface="Verdana" panose="020B0604030504040204" pitchFamily="34" charset="0"/>
              <a:ea typeface="Verdana" panose="020B0604030504040204" pitchFamily="34" charset="0"/>
            </a:rPr>
            <a:t> du GFF pour les pays</a:t>
          </a:r>
        </a:p>
      </dsp:txBody>
      <dsp:txXfrm>
        <a:off x="0" y="271929"/>
        <a:ext cx="9678202" cy="1143450"/>
      </dsp:txXfrm>
    </dsp:sp>
    <dsp:sp modelId="{4B6DFEC6-06D7-4ADA-894B-9278D432A59D}">
      <dsp:nvSpPr>
        <dsp:cNvPr id="0" name=""/>
        <dsp:cNvSpPr/>
      </dsp:nvSpPr>
      <dsp:spPr>
        <a:xfrm>
          <a:off x="483910" y="109569"/>
          <a:ext cx="6774741" cy="3247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69" tIns="0" rIns="256069" bIns="0" numCol="1" spcCol="1270" anchor="ctr" anchorCtr="0">
          <a:noAutofit/>
        </a:bodyPr>
        <a:lstStyle/>
        <a:p>
          <a:pPr marL="0" lvl="0" indent="0" algn="l" defTabSz="622300">
            <a:lnSpc>
              <a:spcPct val="90000"/>
            </a:lnSpc>
            <a:spcBef>
              <a:spcPct val="0"/>
            </a:spcBef>
            <a:spcAft>
              <a:spcPct val="35000"/>
            </a:spcAft>
            <a:buNone/>
          </a:pPr>
          <a:r>
            <a:rPr lang="en-US" sz="1400" u="none" kern="1200" dirty="0">
              <a:latin typeface="Verdana" panose="020B0604030504040204" pitchFamily="34" charset="0"/>
              <a:ea typeface="Verdana" panose="020B0604030504040204" pitchFamily="34" charset="0"/>
            </a:rPr>
            <a:t>Augmenter la transparence et la </a:t>
          </a:r>
          <a:r>
            <a:rPr lang="en-US" sz="1400" u="none" kern="1200" dirty="0" err="1">
              <a:latin typeface="Verdana" panose="020B0604030504040204" pitchFamily="34" charset="0"/>
              <a:ea typeface="Verdana" panose="020B0604030504040204" pitchFamily="34" charset="0"/>
            </a:rPr>
            <a:t>redevabilité</a:t>
          </a:r>
          <a:r>
            <a:rPr lang="en-US" sz="1400" u="none" kern="1200" dirty="0">
              <a:latin typeface="Verdana" panose="020B0604030504040204" pitchFamily="34" charset="0"/>
              <a:ea typeface="Verdana" panose="020B0604030504040204" pitchFamily="34" charset="0"/>
            </a:rPr>
            <a:t> </a:t>
          </a:r>
          <a:r>
            <a:rPr lang="en-US" sz="1400" u="none" kern="1200" dirty="0" err="1">
              <a:latin typeface="Verdana" panose="020B0604030504040204" pitchFamily="34" charset="0"/>
              <a:ea typeface="Verdana" panose="020B0604030504040204" pitchFamily="34" charset="0"/>
            </a:rPr>
            <a:t>autour</a:t>
          </a:r>
          <a:r>
            <a:rPr lang="en-US" sz="1400" u="none" kern="1200">
              <a:latin typeface="Verdana" panose="020B0604030504040204" pitchFamily="34" charset="0"/>
              <a:ea typeface="Verdana" panose="020B0604030504040204" pitchFamily="34" charset="0"/>
            </a:rPr>
            <a:t> du GFF</a:t>
          </a:r>
          <a:endParaRPr lang="en-US" sz="1400" u="none" kern="1200" dirty="0">
            <a:latin typeface="Verdana" panose="020B0604030504040204" pitchFamily="34" charset="0"/>
            <a:ea typeface="Verdana" panose="020B0604030504040204" pitchFamily="34" charset="0"/>
          </a:endParaRPr>
        </a:p>
      </dsp:txBody>
      <dsp:txXfrm>
        <a:off x="499762" y="125421"/>
        <a:ext cx="6743037" cy="293016"/>
      </dsp:txXfrm>
    </dsp:sp>
    <dsp:sp modelId="{281CC6A1-03CC-4BCD-A972-AE1EBE65BF21}">
      <dsp:nvSpPr>
        <dsp:cNvPr id="0" name=""/>
        <dsp:cNvSpPr/>
      </dsp:nvSpPr>
      <dsp:spPr>
        <a:xfrm>
          <a:off x="0" y="1637139"/>
          <a:ext cx="9678202" cy="277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58294D-3325-429C-A9FB-EC1313A6BAC5}">
      <dsp:nvSpPr>
        <dsp:cNvPr id="0" name=""/>
        <dsp:cNvSpPr/>
      </dsp:nvSpPr>
      <dsp:spPr>
        <a:xfrm>
          <a:off x="483910" y="1474779"/>
          <a:ext cx="6774741" cy="3247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69" tIns="0" rIns="256069" bIns="0" numCol="1" spcCol="1270" anchor="ctr" anchorCtr="0">
          <a:noAutofit/>
        </a:bodyPr>
        <a:lstStyle/>
        <a:p>
          <a:pPr marL="0" lvl="0" indent="0" algn="l" defTabSz="622300">
            <a:lnSpc>
              <a:spcPct val="90000"/>
            </a:lnSpc>
            <a:spcBef>
              <a:spcPct val="0"/>
            </a:spcBef>
            <a:spcAft>
              <a:spcPct val="35000"/>
            </a:spcAft>
            <a:buNone/>
          </a:pPr>
          <a:r>
            <a:rPr lang="en-US" sz="1400" b="1" u="none" kern="1200" dirty="0" err="1">
              <a:latin typeface="Verdana" panose="020B0604030504040204" pitchFamily="34" charset="0"/>
              <a:ea typeface="Verdana" panose="020B0604030504040204" pitchFamily="34" charset="0"/>
            </a:rPr>
            <a:t>Améliorer</a:t>
          </a:r>
          <a:r>
            <a:rPr lang="en-US" sz="1400" b="1" u="none" kern="1200" dirty="0">
              <a:latin typeface="Verdana" panose="020B0604030504040204" pitchFamily="34" charset="0"/>
              <a:ea typeface="Verdana" panose="020B0604030504040204" pitchFamily="34" charset="0"/>
            </a:rPr>
            <a:t> la communication et la coordination</a:t>
          </a:r>
        </a:p>
      </dsp:txBody>
      <dsp:txXfrm>
        <a:off x="499762" y="1490631"/>
        <a:ext cx="6743037" cy="293016"/>
      </dsp:txXfrm>
    </dsp:sp>
    <dsp:sp modelId="{E07943E0-7731-41D0-B004-A8C97999E1C4}">
      <dsp:nvSpPr>
        <dsp:cNvPr id="0" name=""/>
        <dsp:cNvSpPr/>
      </dsp:nvSpPr>
      <dsp:spPr>
        <a:xfrm>
          <a:off x="0" y="2254213"/>
          <a:ext cx="9678202" cy="277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6640FF-2990-4695-8461-472BAB0EB1BD}">
      <dsp:nvSpPr>
        <dsp:cNvPr id="0" name=""/>
        <dsp:cNvSpPr/>
      </dsp:nvSpPr>
      <dsp:spPr>
        <a:xfrm>
          <a:off x="483910" y="1973739"/>
          <a:ext cx="6774741" cy="44283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69" tIns="0" rIns="256069" bIns="0" numCol="1" spcCol="1270" anchor="ctr" anchorCtr="0">
          <a:noAutofit/>
        </a:bodyPr>
        <a:lstStyle/>
        <a:p>
          <a:pPr marL="0" lvl="0" indent="0" algn="l" defTabSz="622300">
            <a:lnSpc>
              <a:spcPct val="90000"/>
            </a:lnSpc>
            <a:spcBef>
              <a:spcPct val="0"/>
            </a:spcBef>
            <a:spcAft>
              <a:spcPct val="35000"/>
            </a:spcAft>
            <a:buNone/>
          </a:pPr>
          <a:r>
            <a:rPr lang="en-US" sz="1400" b="1" kern="1200" dirty="0" err="1">
              <a:latin typeface="Verdana" panose="020B0604030504040204" pitchFamily="34" charset="0"/>
              <a:ea typeface="Verdana" panose="020B0604030504040204" pitchFamily="34" charset="0"/>
            </a:rPr>
            <a:t>Soutenir</a:t>
          </a:r>
          <a:r>
            <a:rPr lang="en-US" sz="1400" b="1" kern="1200" dirty="0">
              <a:latin typeface="Verdana" panose="020B0604030504040204" pitchFamily="34" charset="0"/>
              <a:ea typeface="Verdana" panose="020B0604030504040204" pitchFamily="34" charset="0"/>
            </a:rPr>
            <a:t> les </a:t>
          </a:r>
          <a:r>
            <a:rPr lang="en-US" sz="1400" b="1" kern="1200" dirty="0" err="1">
              <a:latin typeface="Verdana" panose="020B0604030504040204" pitchFamily="34" charset="0"/>
              <a:ea typeface="Verdana" panose="020B0604030504040204" pitchFamily="34" charset="0"/>
            </a:rPr>
            <a:t>mécanismes</a:t>
          </a:r>
          <a:r>
            <a:rPr lang="en-US" sz="1400" b="1" kern="1200" dirty="0">
              <a:latin typeface="Verdana" panose="020B0604030504040204" pitchFamily="34" charset="0"/>
              <a:ea typeface="Verdana" panose="020B0604030504040204" pitchFamily="34" charset="0"/>
            </a:rPr>
            <a:t> de communication et de coordination des OSC / les consultations </a:t>
          </a:r>
          <a:r>
            <a:rPr lang="en-US" sz="1400" b="1" kern="1200" dirty="0" err="1">
              <a:latin typeface="Verdana" panose="020B0604030504040204" pitchFamily="34" charset="0"/>
              <a:ea typeface="Verdana" panose="020B0604030504040204" pitchFamily="34" charset="0"/>
            </a:rPr>
            <a:t>nationales</a:t>
          </a:r>
          <a:r>
            <a:rPr lang="en-US" sz="1400" b="1" kern="1200" dirty="0">
              <a:latin typeface="Verdana" panose="020B0604030504040204" pitchFamily="34" charset="0"/>
              <a:ea typeface="Verdana" panose="020B0604030504040204" pitchFamily="34" charset="0"/>
            </a:rPr>
            <a:t> des OSC</a:t>
          </a:r>
        </a:p>
      </dsp:txBody>
      <dsp:txXfrm>
        <a:off x="505527" y="1995356"/>
        <a:ext cx="6731507" cy="399599"/>
      </dsp:txXfrm>
    </dsp:sp>
    <dsp:sp modelId="{B1572057-0271-42E1-9A0C-E852350F0BAD}">
      <dsp:nvSpPr>
        <dsp:cNvPr id="0" name=""/>
        <dsp:cNvSpPr/>
      </dsp:nvSpPr>
      <dsp:spPr>
        <a:xfrm>
          <a:off x="0" y="2753173"/>
          <a:ext cx="9678202" cy="11781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51136" tIns="229108" rIns="751136" bIns="99568" numCol="1" spcCol="1270" anchor="t" anchorCtr="0">
          <a:noAutofit/>
        </a:bodyPr>
        <a:lstStyle/>
        <a:p>
          <a:pPr marL="114300" lvl="1" indent="-114300" algn="l" defTabSz="622300">
            <a:lnSpc>
              <a:spcPct val="90000"/>
            </a:lnSpc>
            <a:spcBef>
              <a:spcPct val="0"/>
            </a:spcBef>
            <a:spcAft>
              <a:spcPct val="15000"/>
            </a:spcAft>
            <a:buChar char="•"/>
          </a:pPr>
          <a:r>
            <a:rPr lang="en-US" sz="1400" b="0" kern="1200" dirty="0">
              <a:latin typeface="Verdana" panose="020B0604030504040204" pitchFamily="34" charset="0"/>
              <a:ea typeface="Verdana" panose="020B0604030504040204" pitchFamily="34" charset="0"/>
            </a:rPr>
            <a:t>Aider les OSC </a:t>
          </a:r>
          <a:r>
            <a:rPr lang="en-US" sz="1400" b="0" kern="1200" dirty="0" err="1">
              <a:latin typeface="Verdana" panose="020B0604030504040204" pitchFamily="34" charset="0"/>
              <a:ea typeface="Verdana" panose="020B0604030504040204" pitchFamily="34" charset="0"/>
            </a:rPr>
            <a:t>à</a:t>
          </a:r>
          <a:r>
            <a:rPr lang="en-US" sz="1400" b="0" kern="1200" dirty="0">
              <a:latin typeface="Verdana" panose="020B0604030504040204" pitchFamily="34" charset="0"/>
              <a:ea typeface="Verdana" panose="020B0604030504040204" pitchFamily="34" charset="0"/>
            </a:rPr>
            <a:t> </a:t>
          </a:r>
          <a:r>
            <a:rPr lang="en-US" sz="1400" b="0" kern="1200" dirty="0" err="1">
              <a:latin typeface="Verdana" panose="020B0604030504040204" pitchFamily="34" charset="0"/>
              <a:ea typeface="Verdana" panose="020B0604030504040204" pitchFamily="34" charset="0"/>
            </a:rPr>
            <a:t>renforcer</a:t>
          </a:r>
          <a:r>
            <a:rPr lang="en-US" sz="1400" b="0" kern="1200" dirty="0">
              <a:latin typeface="Verdana" panose="020B0604030504040204" pitchFamily="34" charset="0"/>
              <a:ea typeface="Verdana" panose="020B0604030504040204" pitchFamily="34" charset="0"/>
            </a:rPr>
            <a:t> </a:t>
          </a:r>
          <a:r>
            <a:rPr lang="en-US" sz="1400" b="0" kern="1200" dirty="0" err="1">
              <a:latin typeface="Verdana" panose="020B0604030504040204" pitchFamily="34" charset="0"/>
              <a:ea typeface="Verdana" panose="020B0604030504040204" pitchFamily="34" charset="0"/>
            </a:rPr>
            <a:t>leurs</a:t>
          </a:r>
          <a:r>
            <a:rPr lang="en-US" sz="1400" b="0" kern="1200" dirty="0">
              <a:latin typeface="Verdana" panose="020B0604030504040204" pitchFamily="34" charset="0"/>
              <a:ea typeface="Verdana" panose="020B0604030504040204" pitchFamily="34" charset="0"/>
            </a:rPr>
            <a:t> </a:t>
          </a:r>
          <a:r>
            <a:rPr lang="en-US" sz="1400" b="0" kern="1200" dirty="0" err="1">
              <a:latin typeface="Verdana" panose="020B0604030504040204" pitchFamily="34" charset="0"/>
              <a:ea typeface="Verdana" panose="020B0604030504040204" pitchFamily="34" charset="0"/>
            </a:rPr>
            <a:t>capacités</a:t>
          </a:r>
          <a:r>
            <a:rPr lang="en-US" sz="1400" b="0" kern="1200" dirty="0">
              <a:latin typeface="Verdana" panose="020B0604030504040204" pitchFamily="34" charset="0"/>
              <a:ea typeface="Verdana" panose="020B0604030504040204" pitchFamily="34" charset="0"/>
            </a:rPr>
            <a:t> sur le </a:t>
          </a:r>
          <a:r>
            <a:rPr lang="en-US" sz="1400" b="0" kern="1200" dirty="0" err="1">
              <a:latin typeface="Verdana" panose="020B0604030504040204" pitchFamily="34" charset="0"/>
              <a:ea typeface="Verdana" panose="020B0604030504040204" pitchFamily="34" charset="0"/>
            </a:rPr>
            <a:t>financement</a:t>
          </a:r>
          <a:r>
            <a:rPr lang="en-US" sz="1400" b="0" kern="1200" dirty="0">
              <a:latin typeface="Verdana" panose="020B0604030504040204" pitchFamily="34" charset="0"/>
              <a:ea typeface="Verdana" panose="020B0604030504040204" pitchFamily="34" charset="0"/>
            </a:rPr>
            <a:t> de la santé et le </a:t>
          </a:r>
          <a:r>
            <a:rPr lang="en-US" sz="1400" b="0" kern="1200" dirty="0" err="1">
              <a:latin typeface="Verdana" panose="020B0604030504040204" pitchFamily="34" charset="0"/>
              <a:ea typeface="Verdana" panose="020B0604030504040204" pitchFamily="34" charset="0"/>
            </a:rPr>
            <a:t>suivi</a:t>
          </a:r>
          <a:r>
            <a:rPr lang="en-US" sz="1400" b="0" kern="1200" dirty="0">
              <a:latin typeface="Verdana" panose="020B0604030504040204" pitchFamily="34" charset="0"/>
              <a:ea typeface="Verdana" panose="020B0604030504040204" pitchFamily="34" charset="0"/>
            </a:rPr>
            <a:t> </a:t>
          </a:r>
          <a:r>
            <a:rPr lang="en-US" sz="1400" b="0" kern="1200" dirty="0" err="1">
              <a:latin typeface="Verdana" panose="020B0604030504040204" pitchFamily="34" charset="0"/>
              <a:ea typeface="Verdana" panose="020B0604030504040204" pitchFamily="34" charset="0"/>
            </a:rPr>
            <a:t>budgétaire</a:t>
          </a:r>
          <a:endParaRPr lang="en-US" sz="1400" b="0" kern="1200" dirty="0">
            <a:latin typeface="Verdana" panose="020B0604030504040204" pitchFamily="34" charset="0"/>
            <a:ea typeface="Verdana" panose="020B0604030504040204" pitchFamily="34" charset="0"/>
          </a:endParaRPr>
        </a:p>
        <a:p>
          <a:pPr marL="114300" lvl="1" indent="-114300" algn="l" defTabSz="622300">
            <a:lnSpc>
              <a:spcPct val="90000"/>
            </a:lnSpc>
            <a:spcBef>
              <a:spcPct val="0"/>
            </a:spcBef>
            <a:spcAft>
              <a:spcPct val="15000"/>
            </a:spcAft>
            <a:buChar char="•"/>
          </a:pPr>
          <a:r>
            <a:rPr lang="en-US" sz="1400" b="0" kern="1200" dirty="0" err="1">
              <a:latin typeface="Verdana" panose="020B0604030504040204" pitchFamily="34" charset="0"/>
              <a:ea typeface="Verdana" panose="020B0604030504040204" pitchFamily="34" charset="0"/>
            </a:rPr>
            <a:t>Soutenir</a:t>
          </a:r>
          <a:r>
            <a:rPr lang="en-US" sz="1400" b="0" kern="1200" dirty="0">
              <a:latin typeface="Verdana" panose="020B0604030504040204" pitchFamily="34" charset="0"/>
              <a:ea typeface="Verdana" panose="020B0604030504040204" pitchFamily="34" charset="0"/>
            </a:rPr>
            <a:t> le </a:t>
          </a:r>
          <a:r>
            <a:rPr lang="en-US" sz="1400" b="0" kern="1200" dirty="0" err="1">
              <a:latin typeface="Verdana" panose="020B0604030504040204" pitchFamily="34" charset="0"/>
              <a:ea typeface="Verdana" panose="020B0604030504040204" pitchFamily="34" charset="0"/>
            </a:rPr>
            <a:t>développement</a:t>
          </a:r>
          <a:r>
            <a:rPr lang="en-US" sz="1400" b="0" kern="1200" dirty="0">
              <a:latin typeface="Verdana" panose="020B0604030504040204" pitchFamily="34" charset="0"/>
              <a:ea typeface="Verdana" panose="020B0604030504040204" pitchFamily="34" charset="0"/>
            </a:rPr>
            <a:t> et le </a:t>
          </a:r>
          <a:r>
            <a:rPr lang="en-US" sz="1400" b="0" kern="1200" dirty="0" err="1">
              <a:latin typeface="Verdana" panose="020B0604030504040204" pitchFamily="34" charset="0"/>
              <a:ea typeface="Verdana" panose="020B0604030504040204" pitchFamily="34" charset="0"/>
            </a:rPr>
            <a:t>déploiement</a:t>
          </a:r>
          <a:r>
            <a:rPr lang="en-US" sz="1400" b="0" kern="1200" dirty="0">
              <a:latin typeface="Verdana" panose="020B0604030504040204" pitchFamily="34" charset="0"/>
              <a:ea typeface="Verdana" panose="020B0604030504040204" pitchFamily="34" charset="0"/>
            </a:rPr>
            <a:t> du Scorecard du GFF </a:t>
          </a:r>
          <a:r>
            <a:rPr lang="en-US" sz="1400" b="0" kern="1200" dirty="0" err="1">
              <a:latin typeface="Verdana" panose="020B0604030504040204" pitchFamily="34" charset="0"/>
              <a:ea typeface="Verdana" panose="020B0604030504040204" pitchFamily="34" charset="0"/>
            </a:rPr>
            <a:t>dans</a:t>
          </a:r>
          <a:r>
            <a:rPr lang="en-US" sz="1400" b="0" kern="1200" dirty="0">
              <a:latin typeface="Verdana" panose="020B0604030504040204" pitchFamily="34" charset="0"/>
              <a:ea typeface="Verdana" panose="020B0604030504040204" pitchFamily="34" charset="0"/>
            </a:rPr>
            <a:t> les pays</a:t>
          </a:r>
        </a:p>
        <a:p>
          <a:pPr marL="114300" lvl="1" indent="-114300" algn="l" defTabSz="622300">
            <a:lnSpc>
              <a:spcPct val="90000"/>
            </a:lnSpc>
            <a:spcBef>
              <a:spcPct val="0"/>
            </a:spcBef>
            <a:spcAft>
              <a:spcPct val="15000"/>
            </a:spcAft>
            <a:buChar char="•"/>
          </a:pPr>
          <a:r>
            <a:rPr lang="en-US" sz="1400" b="0" kern="1200" dirty="0">
              <a:latin typeface="Verdana" panose="020B0604030504040204" pitchFamily="34" charset="0"/>
              <a:ea typeface="Verdana" panose="020B0604030504040204" pitchFamily="34" charset="0"/>
            </a:rPr>
            <a:t>Identifier les </a:t>
          </a:r>
          <a:r>
            <a:rPr lang="en-US" sz="1400" b="0" kern="1200" dirty="0" err="1">
              <a:latin typeface="Verdana" panose="020B0604030504040204" pitchFamily="34" charset="0"/>
              <a:ea typeface="Verdana" panose="020B0604030504040204" pitchFamily="34" charset="0"/>
            </a:rPr>
            <a:t>organisations</a:t>
          </a:r>
          <a:r>
            <a:rPr lang="en-US" sz="1400" b="0" kern="1200" dirty="0">
              <a:latin typeface="Verdana" panose="020B0604030504040204" pitchFamily="34" charset="0"/>
              <a:ea typeface="Verdana" panose="020B0604030504040204" pitchFamily="34" charset="0"/>
            </a:rPr>
            <a:t>  locales/ </a:t>
          </a:r>
          <a:r>
            <a:rPr lang="en-US" sz="1400" b="0" kern="1200" dirty="0" err="1">
              <a:latin typeface="Verdana" panose="020B0604030504040204" pitchFamily="34" charset="0"/>
              <a:ea typeface="Verdana" panose="020B0604030504040204" pitchFamily="34" charset="0"/>
            </a:rPr>
            <a:t>personnes</a:t>
          </a:r>
          <a:r>
            <a:rPr lang="en-US" sz="1400" b="0" kern="1200" dirty="0">
              <a:latin typeface="Verdana" panose="020B0604030504040204" pitchFamily="34" charset="0"/>
              <a:ea typeface="Verdana" panose="020B0604030504040204" pitchFamily="34" charset="0"/>
            </a:rPr>
            <a:t> pour </a:t>
          </a:r>
          <a:r>
            <a:rPr lang="en-US" sz="1400" b="0" kern="1200" dirty="0" err="1">
              <a:latin typeface="Verdana" panose="020B0604030504040204" pitchFamily="34" charset="0"/>
              <a:ea typeface="Verdana" panose="020B0604030504040204" pitchFamily="34" charset="0"/>
            </a:rPr>
            <a:t>améliorer</a:t>
          </a:r>
          <a:r>
            <a:rPr lang="en-US" sz="1400" b="0" kern="1200" dirty="0">
              <a:latin typeface="Verdana" panose="020B0604030504040204" pitchFamily="34" charset="0"/>
              <a:ea typeface="Verdana" panose="020B0604030504040204" pitchFamily="34" charset="0"/>
            </a:rPr>
            <a:t> </a:t>
          </a:r>
          <a:r>
            <a:rPr lang="en-US" sz="1400" b="0" kern="1200" dirty="0" err="1">
              <a:latin typeface="Verdana" panose="020B0604030504040204" pitchFamily="34" charset="0"/>
              <a:ea typeface="Verdana" panose="020B0604030504040204" pitchFamily="34" charset="0"/>
            </a:rPr>
            <a:t>l'apprentissage</a:t>
          </a:r>
          <a:r>
            <a:rPr lang="en-US" sz="1400" b="0" kern="1200" dirty="0">
              <a:latin typeface="Verdana" panose="020B0604030504040204" pitchFamily="34" charset="0"/>
              <a:ea typeface="Verdana" panose="020B0604030504040204" pitchFamily="34" charset="0"/>
            </a:rPr>
            <a:t> </a:t>
          </a:r>
          <a:r>
            <a:rPr lang="en-US" sz="1400" b="0" kern="1200" dirty="0" err="1">
              <a:latin typeface="Verdana" panose="020B0604030504040204" pitchFamily="34" charset="0"/>
              <a:ea typeface="Verdana" panose="020B0604030504040204" pitchFamily="34" charset="0"/>
            </a:rPr>
            <a:t>sud-sud</a:t>
          </a:r>
          <a:endParaRPr lang="en-US" sz="1400" b="0" kern="1200" dirty="0">
            <a:latin typeface="Verdana" panose="020B0604030504040204" pitchFamily="34" charset="0"/>
            <a:ea typeface="Verdana" panose="020B0604030504040204" pitchFamily="34" charset="0"/>
          </a:endParaRPr>
        </a:p>
      </dsp:txBody>
      <dsp:txXfrm>
        <a:off x="0" y="2753173"/>
        <a:ext cx="9678202" cy="1178100"/>
      </dsp:txXfrm>
    </dsp:sp>
    <dsp:sp modelId="{EF842421-1F63-4817-97EA-3E3735585471}">
      <dsp:nvSpPr>
        <dsp:cNvPr id="0" name=""/>
        <dsp:cNvSpPr/>
      </dsp:nvSpPr>
      <dsp:spPr>
        <a:xfrm>
          <a:off x="483910" y="2590813"/>
          <a:ext cx="6774741" cy="3247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69" tIns="0" rIns="256069" bIns="0" numCol="1" spcCol="1270" anchor="ctr" anchorCtr="0">
          <a:noAutofit/>
        </a:bodyPr>
        <a:lstStyle/>
        <a:p>
          <a:pPr marL="0" lvl="0" indent="0" algn="l" defTabSz="622300">
            <a:lnSpc>
              <a:spcPct val="90000"/>
            </a:lnSpc>
            <a:spcBef>
              <a:spcPct val="0"/>
            </a:spcBef>
            <a:spcAft>
              <a:spcPct val="35000"/>
            </a:spcAft>
            <a:buNone/>
          </a:pPr>
          <a:r>
            <a:rPr lang="en-US" sz="1400" b="1" u="none" kern="1200" dirty="0" err="1">
              <a:latin typeface="Verdana" panose="020B0604030504040204" pitchFamily="34" charset="0"/>
              <a:ea typeface="Verdana" panose="020B0604030504040204" pitchFamily="34" charset="0"/>
            </a:rPr>
            <a:t>Investir</a:t>
          </a:r>
          <a:r>
            <a:rPr lang="en-US" sz="1400" b="1" u="none" kern="1200" dirty="0">
              <a:latin typeface="Verdana" panose="020B0604030504040204" pitchFamily="34" charset="0"/>
              <a:ea typeface="Verdana" panose="020B0604030504040204" pitchFamily="34" charset="0"/>
            </a:rPr>
            <a:t> </a:t>
          </a:r>
          <a:r>
            <a:rPr lang="en-US" sz="1400" b="1" u="none" kern="1200" dirty="0" err="1">
              <a:latin typeface="Verdana" panose="020B0604030504040204" pitchFamily="34" charset="0"/>
              <a:ea typeface="Verdana" panose="020B0604030504040204" pitchFamily="34" charset="0"/>
            </a:rPr>
            <a:t>dans</a:t>
          </a:r>
          <a:r>
            <a:rPr lang="en-US" sz="1400" b="1" u="none" kern="1200" dirty="0">
              <a:latin typeface="Verdana" panose="020B0604030504040204" pitchFamily="34" charset="0"/>
              <a:ea typeface="Verdana" panose="020B0604030504040204" pitchFamily="34" charset="0"/>
            </a:rPr>
            <a:t> le </a:t>
          </a:r>
          <a:r>
            <a:rPr lang="en-US" sz="1400" b="1" u="none" kern="1200" dirty="0" err="1">
              <a:latin typeface="Verdana" panose="020B0604030504040204" pitchFamily="34" charset="0"/>
              <a:ea typeface="Verdana" panose="020B0604030504040204" pitchFamily="34" charset="0"/>
            </a:rPr>
            <a:t>renforcement</a:t>
          </a:r>
          <a:r>
            <a:rPr lang="en-US" sz="1400" b="1" u="none" kern="1200" dirty="0">
              <a:latin typeface="Verdana" panose="020B0604030504040204" pitchFamily="34" charset="0"/>
              <a:ea typeface="Verdana" panose="020B0604030504040204" pitchFamily="34" charset="0"/>
            </a:rPr>
            <a:t> des </a:t>
          </a:r>
          <a:r>
            <a:rPr lang="en-US" sz="1400" b="1" u="none" kern="1200" dirty="0" err="1">
              <a:latin typeface="Verdana" panose="020B0604030504040204" pitchFamily="34" charset="0"/>
              <a:ea typeface="Verdana" panose="020B0604030504040204" pitchFamily="34" charset="0"/>
            </a:rPr>
            <a:t>capacités</a:t>
          </a:r>
          <a:r>
            <a:rPr lang="en-US" sz="1400" b="1" u="none" kern="1200" dirty="0">
              <a:latin typeface="Verdana" panose="020B0604030504040204" pitchFamily="34" charset="0"/>
              <a:ea typeface="Verdana" panose="020B0604030504040204" pitchFamily="34" charset="0"/>
            </a:rPr>
            <a:t> des OSC</a:t>
          </a:r>
        </a:p>
      </dsp:txBody>
      <dsp:txXfrm>
        <a:off x="499762" y="2606665"/>
        <a:ext cx="6743037" cy="293016"/>
      </dsp:txXfrm>
    </dsp:sp>
    <dsp:sp modelId="{1A050DA5-3F95-4DA8-876A-CFD7AD99E0CA}">
      <dsp:nvSpPr>
        <dsp:cNvPr id="0" name=""/>
        <dsp:cNvSpPr/>
      </dsp:nvSpPr>
      <dsp:spPr>
        <a:xfrm>
          <a:off x="0" y="4153033"/>
          <a:ext cx="9678202" cy="72765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51136" tIns="229108" rIns="751136" bIns="99568" numCol="1" spcCol="1270" anchor="t" anchorCtr="0">
          <a:noAutofit/>
        </a:bodyPr>
        <a:lstStyle/>
        <a:p>
          <a:pPr marL="114300" lvl="1" indent="-114300" algn="l" defTabSz="622300">
            <a:lnSpc>
              <a:spcPct val="90000"/>
            </a:lnSpc>
            <a:spcBef>
              <a:spcPct val="0"/>
            </a:spcBef>
            <a:spcAft>
              <a:spcPct val="15000"/>
            </a:spcAft>
            <a:buChar char="•"/>
          </a:pPr>
          <a:r>
            <a:rPr lang="en-US" sz="1400" b="0" kern="1200" dirty="0">
              <a:latin typeface="Verdana" panose="020B0604030504040204" pitchFamily="34" charset="0"/>
              <a:ea typeface="Verdana" panose="020B0604030504040204" pitchFamily="34" charset="0"/>
            </a:rPr>
            <a:t>Financer des </a:t>
          </a:r>
          <a:r>
            <a:rPr lang="en-US" sz="1400" b="0" kern="1200" dirty="0" err="1">
              <a:latin typeface="Verdana" panose="020B0604030504040204" pitchFamily="34" charset="0"/>
              <a:ea typeface="Verdana" panose="020B0604030504040204" pitchFamily="34" charset="0"/>
            </a:rPr>
            <a:t>projets</a:t>
          </a:r>
          <a:r>
            <a:rPr lang="en-US" sz="1400" b="0" kern="1200" dirty="0">
              <a:latin typeface="Verdana" panose="020B0604030504040204" pitchFamily="34" charset="0"/>
              <a:ea typeface="Verdana" panose="020B0604030504040204" pitchFamily="34" charset="0"/>
            </a:rPr>
            <a:t> </a:t>
          </a:r>
          <a:r>
            <a:rPr lang="en-US" sz="1400" b="0" kern="1200" dirty="0" err="1">
              <a:latin typeface="Verdana" panose="020B0604030504040204" pitchFamily="34" charset="0"/>
              <a:ea typeface="Verdana" panose="020B0604030504040204" pitchFamily="34" charset="0"/>
            </a:rPr>
            <a:t>innovants</a:t>
          </a:r>
          <a:r>
            <a:rPr lang="en-US" sz="1400" b="0" kern="1200" dirty="0">
              <a:latin typeface="Verdana" panose="020B0604030504040204" pitchFamily="34" charset="0"/>
              <a:ea typeface="Verdana" panose="020B0604030504040204" pitchFamily="34" charset="0"/>
            </a:rPr>
            <a:t> pour les </a:t>
          </a:r>
          <a:r>
            <a:rPr lang="en-US" sz="1400" b="0" kern="1200" dirty="0" err="1">
              <a:latin typeface="Verdana" panose="020B0604030504040204" pitchFamily="34" charset="0"/>
              <a:ea typeface="Verdana" panose="020B0604030504040204" pitchFamily="34" charset="0"/>
            </a:rPr>
            <a:t>jeunes</a:t>
          </a:r>
          <a:r>
            <a:rPr lang="en-US" sz="1400" b="0" kern="1200" dirty="0">
              <a:latin typeface="Verdana" panose="020B0604030504040204" pitchFamily="34" charset="0"/>
              <a:ea typeface="Verdana" panose="020B0604030504040204" pitchFamily="34" charset="0"/>
            </a:rPr>
            <a:t> avec un focus </a:t>
          </a:r>
          <a:r>
            <a:rPr lang="en-US" sz="1400" b="0" kern="1200" dirty="0" err="1">
              <a:latin typeface="Verdana" panose="020B0604030504040204" pitchFamily="34" charset="0"/>
              <a:ea typeface="Verdana" panose="020B0604030504040204" pitchFamily="34" charset="0"/>
            </a:rPr>
            <a:t>basé</a:t>
          </a:r>
          <a:r>
            <a:rPr lang="en-US" sz="1400" b="0" kern="1200" dirty="0">
              <a:latin typeface="Verdana" panose="020B0604030504040204" pitchFamily="34" charset="0"/>
              <a:ea typeface="Verdana" panose="020B0604030504040204" pitchFamily="34" charset="0"/>
            </a:rPr>
            <a:t> sur les </a:t>
          </a:r>
          <a:r>
            <a:rPr lang="en-US" sz="1400" b="0" kern="1200" dirty="0" err="1">
              <a:latin typeface="Verdana" panose="020B0604030504040204" pitchFamily="34" charset="0"/>
              <a:ea typeface="Verdana" panose="020B0604030504040204" pitchFamily="34" charset="0"/>
            </a:rPr>
            <a:t>résultats</a:t>
          </a:r>
          <a:r>
            <a:rPr lang="en-US" sz="1400" b="0" kern="1200" dirty="0">
              <a:latin typeface="Verdana" panose="020B0604030504040204" pitchFamily="34" charset="0"/>
              <a:ea typeface="Verdana" panose="020B0604030504040204" pitchFamily="34" charset="0"/>
            </a:rPr>
            <a:t> </a:t>
          </a:r>
          <a:r>
            <a:rPr lang="en-US" sz="1400" b="0" kern="1200" dirty="0" err="1">
              <a:latin typeface="Verdana" panose="020B0604030504040204" pitchFamily="34" charset="0"/>
              <a:ea typeface="Verdana" panose="020B0604030504040204" pitchFamily="34" charset="0"/>
            </a:rPr>
            <a:t>plutôt</a:t>
          </a:r>
          <a:r>
            <a:rPr lang="en-US" sz="1400" b="0" kern="1200" dirty="0">
              <a:latin typeface="Verdana" panose="020B0604030504040204" pitchFamily="34" charset="0"/>
              <a:ea typeface="Verdana" panose="020B0604030504040204" pitchFamily="34" charset="0"/>
            </a:rPr>
            <a:t> que sur des </a:t>
          </a:r>
          <a:r>
            <a:rPr lang="en-US" sz="1400" b="0" kern="1200" dirty="0" err="1">
              <a:latin typeface="Verdana" panose="020B0604030504040204" pitchFamily="34" charset="0"/>
              <a:ea typeface="Verdana" panose="020B0604030504040204" pitchFamily="34" charset="0"/>
            </a:rPr>
            <a:t>activités</a:t>
          </a:r>
          <a:endParaRPr lang="en-US" sz="1400" b="0" kern="1200" dirty="0">
            <a:latin typeface="Verdana" panose="020B0604030504040204" pitchFamily="34" charset="0"/>
            <a:ea typeface="Verdana" panose="020B0604030504040204" pitchFamily="34" charset="0"/>
          </a:endParaRPr>
        </a:p>
      </dsp:txBody>
      <dsp:txXfrm>
        <a:off x="0" y="4153033"/>
        <a:ext cx="9678202" cy="727650"/>
      </dsp:txXfrm>
    </dsp:sp>
    <dsp:sp modelId="{BF0A4605-7AA0-4728-BEF2-F170A1EB5EA9}">
      <dsp:nvSpPr>
        <dsp:cNvPr id="0" name=""/>
        <dsp:cNvSpPr/>
      </dsp:nvSpPr>
      <dsp:spPr>
        <a:xfrm>
          <a:off x="483910" y="3990673"/>
          <a:ext cx="6774741" cy="3247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69" tIns="0" rIns="256069" bIns="0" numCol="1" spcCol="1270" anchor="ctr" anchorCtr="0">
          <a:noAutofit/>
        </a:bodyPr>
        <a:lstStyle/>
        <a:p>
          <a:pPr marL="0" lvl="0" indent="0" algn="l" defTabSz="622300">
            <a:lnSpc>
              <a:spcPct val="90000"/>
            </a:lnSpc>
            <a:spcBef>
              <a:spcPct val="0"/>
            </a:spcBef>
            <a:spcAft>
              <a:spcPct val="35000"/>
            </a:spcAft>
            <a:buNone/>
          </a:pPr>
          <a:r>
            <a:rPr lang="en-US" sz="1400" b="1" u="none" kern="1200" dirty="0" err="1">
              <a:latin typeface="Verdana" panose="020B0604030504040204" pitchFamily="34" charset="0"/>
              <a:ea typeface="Verdana" panose="020B0604030504040204" pitchFamily="34" charset="0"/>
            </a:rPr>
            <a:t>Financement</a:t>
          </a:r>
          <a:endParaRPr lang="en-US" sz="1400" b="1" u="none" kern="1200" dirty="0">
            <a:latin typeface="Verdana" panose="020B0604030504040204" pitchFamily="34" charset="0"/>
            <a:ea typeface="Verdana" panose="020B0604030504040204" pitchFamily="34" charset="0"/>
          </a:endParaRPr>
        </a:p>
      </dsp:txBody>
      <dsp:txXfrm>
        <a:off x="499762" y="4006525"/>
        <a:ext cx="6743037" cy="293016"/>
      </dsp:txXfrm>
    </dsp:sp>
  </dsp:spTree>
</dsp:drawing>
</file>

<file path=ppt/diagrams/layout1.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0.12015</cdr:x>
      <cdr:y>0.04588</cdr:y>
    </cdr:from>
    <cdr:to>
      <cdr:x>0.95955</cdr:x>
      <cdr:y>0.16222</cdr:y>
    </cdr:to>
    <cdr:sp macro="" textlink="">
      <cdr:nvSpPr>
        <cdr:cNvPr id="2" name="TextBox 1">
          <a:extLst xmlns:a="http://schemas.openxmlformats.org/drawingml/2006/main">
            <a:ext uri="{FF2B5EF4-FFF2-40B4-BE49-F238E27FC236}">
              <a16:creationId xmlns:a16="http://schemas.microsoft.com/office/drawing/2014/main" id="{802BB351-F032-A545-8C44-57B6B78EB02B}"/>
            </a:ext>
          </a:extLst>
        </cdr:cNvPr>
        <cdr:cNvSpPr txBox="1"/>
      </cdr:nvSpPr>
      <cdr:spPr>
        <a:xfrm xmlns:a="http://schemas.openxmlformats.org/drawingml/2006/main">
          <a:off x="339490" y="146489"/>
          <a:ext cx="2371725" cy="3714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b="1" dirty="0" err="1"/>
            <a:t>Axé</a:t>
          </a:r>
          <a:r>
            <a:rPr lang="en-US" sz="1800" b="1" dirty="0"/>
            <a:t> sur les </a:t>
          </a:r>
          <a:r>
            <a:rPr lang="en-US" sz="1800" b="1" dirty="0" err="1"/>
            <a:t>jeunes</a:t>
          </a:r>
          <a:r>
            <a:rPr lang="en-US" sz="1800" b="1" dirty="0"/>
            <a:t> </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90D6C3-67C1-4247-BB99-920B47C240C3}" type="datetimeFigureOut">
              <a:rPr lang="en-US" smtClean="0"/>
              <a:t>5/29/2019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37FF38-9FB5-FC47-9D1C-E4EEC2D70C7F}" type="slidenum">
              <a:rPr lang="en-US" smtClean="0"/>
              <a:t>‹#›</a:t>
            </a:fld>
            <a:endParaRPr lang="en-US"/>
          </a:p>
        </p:txBody>
      </p:sp>
    </p:spTree>
    <p:extLst>
      <p:ext uri="{BB962C8B-B14F-4D97-AF65-F5344CB8AC3E}">
        <p14:creationId xmlns:p14="http://schemas.microsoft.com/office/powerpoint/2010/main" val="380074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2016 :</a:t>
            </a:r>
            <a:r>
              <a:rPr lang="en-US" baseline="0" dirty="0"/>
              <a:t> </a:t>
            </a:r>
            <a:r>
              <a:rPr lang="en-US" dirty="0"/>
              <a:t>“One Plan II” :</a:t>
            </a:r>
            <a:r>
              <a:rPr lang="en-US" baseline="0" dirty="0"/>
              <a:t> http://globalfinancingfacility.org/sites/gff_new/files/documents/Tanzania_One_Plan_II.pdf</a:t>
            </a:r>
          </a:p>
          <a:p>
            <a:endParaRPr lang="en-US" baseline="0" dirty="0"/>
          </a:p>
          <a:p>
            <a:r>
              <a:rPr lang="en-US" baseline="0" dirty="0"/>
              <a:t>Actual investment:  2015 </a:t>
            </a:r>
            <a:r>
              <a:rPr lang="en-US" dirty="0"/>
              <a:t>STRENGTHENING PRIMARY HEALTH CARE FOR RESULTS PROGRAM, focused on PHC for MNCH http://documents.worldbank.org/curated/en/243871468179947102/pdf/96274-PAD-P152736-IDA-R2015-0121-1-Box391433B-OUO-9.pdf</a:t>
            </a:r>
          </a:p>
          <a:p>
            <a:endParaRPr lang="en-US" dirty="0"/>
          </a:p>
        </p:txBody>
      </p:sp>
      <p:sp>
        <p:nvSpPr>
          <p:cNvPr id="4" name="Slide Number Placeholder 3"/>
          <p:cNvSpPr>
            <a:spLocks noGrp="1"/>
          </p:cNvSpPr>
          <p:nvPr>
            <p:ph type="sldNum" sz="quarter" idx="10"/>
          </p:nvPr>
        </p:nvSpPr>
        <p:spPr/>
        <p:txBody>
          <a:bodyPr/>
          <a:lstStyle/>
          <a:p>
            <a:fld id="{8EEC9149-B4FF-BB46-9CB2-44BDF7622C50}" type="slidenum">
              <a:rPr lang="en-US" smtClean="0"/>
              <a:t>3</a:t>
            </a:fld>
            <a:endParaRPr lang="en-US"/>
          </a:p>
        </p:txBody>
      </p:sp>
    </p:spTree>
    <p:extLst>
      <p:ext uri="{BB962C8B-B14F-4D97-AF65-F5344CB8AC3E}">
        <p14:creationId xmlns:p14="http://schemas.microsoft.com/office/powerpoint/2010/main" val="1947601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respondents were asked which of the listed health financing skills exist within their organizations, 43% listed budget analysis and expenditure tracking, followed by 39% for domestic resource mobilization and advocacy, including tax and fiscal policy and 38% for monitoring health commodities and supply chain. Only 25% of organizations had the knowledge to track or influence donor financing, 21% had capacity to analyze GFF investment cases and 11% World Bank project documents.</a:t>
            </a:r>
          </a:p>
        </p:txBody>
      </p:sp>
      <p:sp>
        <p:nvSpPr>
          <p:cNvPr id="4" name="Slide Number Placeholder 3"/>
          <p:cNvSpPr>
            <a:spLocks noGrp="1"/>
          </p:cNvSpPr>
          <p:nvPr>
            <p:ph type="sldNum" sz="quarter" idx="5"/>
          </p:nvPr>
        </p:nvSpPr>
        <p:spPr/>
        <p:txBody>
          <a:bodyPr/>
          <a:lstStyle/>
          <a:p>
            <a:fld id="{6F37FF38-9FB5-FC47-9D1C-E4EEC2D70C7F}" type="slidenum">
              <a:rPr lang="en-US" smtClean="0"/>
              <a:t>14</a:t>
            </a:fld>
            <a:endParaRPr lang="en-US"/>
          </a:p>
        </p:txBody>
      </p:sp>
    </p:spTree>
    <p:extLst>
      <p:ext uri="{BB962C8B-B14F-4D97-AF65-F5344CB8AC3E}">
        <p14:creationId xmlns:p14="http://schemas.microsoft.com/office/powerpoint/2010/main" val="2566111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 bit closer at countries existing knowledge, less than 50% of respondents had health financing skills in their organizations. This graph show the top  skills highlighted s existing in the organizations, with countries where we had more than 10 responses</a:t>
            </a:r>
          </a:p>
        </p:txBody>
      </p:sp>
      <p:sp>
        <p:nvSpPr>
          <p:cNvPr id="4" name="Slide Number Placeholder 3"/>
          <p:cNvSpPr>
            <a:spLocks noGrp="1"/>
          </p:cNvSpPr>
          <p:nvPr>
            <p:ph type="sldNum" sz="quarter" idx="5"/>
          </p:nvPr>
        </p:nvSpPr>
        <p:spPr/>
        <p:txBody>
          <a:bodyPr/>
          <a:lstStyle/>
          <a:p>
            <a:fld id="{6F37FF38-9FB5-FC47-9D1C-E4EEC2D70C7F}" type="slidenum">
              <a:rPr lang="en-US" smtClean="0"/>
              <a:t>15</a:t>
            </a:fld>
            <a:endParaRPr lang="en-US"/>
          </a:p>
        </p:txBody>
      </p:sp>
    </p:spTree>
    <p:extLst>
      <p:ext uri="{BB962C8B-B14F-4D97-AF65-F5344CB8AC3E}">
        <p14:creationId xmlns:p14="http://schemas.microsoft.com/office/powerpoint/2010/main" val="2298578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top three skills which need strengthening are financial resource tracking, budget advocacy and mapping of GFF process and actors. This clearly confirms the need to provide more support to CSOs on budget tracking and analysis</a:t>
            </a:r>
          </a:p>
          <a:p>
            <a:endParaRPr lang="en-US" dirty="0"/>
          </a:p>
          <a:p>
            <a:r>
              <a:rPr lang="en-US" sz="1200" b="0" i="0" u="none" strike="noStrike" kern="1200" dirty="0">
                <a:solidFill>
                  <a:schemeClr val="tx1"/>
                </a:solidFill>
                <a:effectLst/>
                <a:latin typeface="+mn-lt"/>
                <a:ea typeface="+mn-ea"/>
                <a:cs typeface="+mn-cs"/>
              </a:rPr>
              <a:t>85% of respondents said their organization could provide support to other organizations in their capacity, an opportunity for the Hub and partners to foster South South learning and exchange among countries.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Other capacities to be classified and inserted here – Advocacy and communication, budget tracking, leadership and governance, working with the media, coalition building, financial management, develop fundraising strategies</a:t>
            </a:r>
          </a:p>
          <a:p>
            <a:endParaRPr lang="en-US" dirty="0"/>
          </a:p>
        </p:txBody>
      </p:sp>
      <p:sp>
        <p:nvSpPr>
          <p:cNvPr id="4" name="Slide Number Placeholder 3"/>
          <p:cNvSpPr>
            <a:spLocks noGrp="1"/>
          </p:cNvSpPr>
          <p:nvPr>
            <p:ph type="sldNum" sz="quarter" idx="5"/>
          </p:nvPr>
        </p:nvSpPr>
        <p:spPr/>
        <p:txBody>
          <a:bodyPr/>
          <a:lstStyle/>
          <a:p>
            <a:fld id="{6F37FF38-9FB5-FC47-9D1C-E4EEC2D70C7F}" type="slidenum">
              <a:rPr lang="en-US" smtClean="0"/>
              <a:t>16</a:t>
            </a:fld>
            <a:endParaRPr lang="en-US"/>
          </a:p>
        </p:txBody>
      </p:sp>
    </p:spTree>
    <p:extLst>
      <p:ext uri="{BB962C8B-B14F-4D97-AF65-F5344CB8AC3E}">
        <p14:creationId xmlns:p14="http://schemas.microsoft.com/office/powerpoint/2010/main" val="1308488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top three skills needed for all respondents were 1) strategies to build effective coalitions, 2)use of accountability tools to track the GFF implementation and building advocacy and campaign skills. A deeper analysis of countries with more than 5 responses, shows us the top 4 skills identified by respondents.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Other categories mentioned by respondents were: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Guidelines for meaningful youth engagement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Working with World Bank, Ministries of Finance, Planning, and others outside the health space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Social Accountability</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Development of a procedure manual around GFF engagement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7FF38-9FB5-FC47-9D1C-E4EEC2D70C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93704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80% of respondents cited the lack of sufficient funds as the major challenge to contributing to GFF Funded outcomes, followed by the limited understanding of the GFF and its process (60%). Close to half of respondents are still having structural challenges (48%), and 47% lack expertise.</a:t>
            </a:r>
          </a:p>
          <a:p>
            <a:r>
              <a:rPr lang="en-US" sz="1200" b="0" i="0" u="none" strike="noStrike" kern="1200" dirty="0">
                <a:solidFill>
                  <a:schemeClr val="tx1"/>
                </a:solidFill>
                <a:effectLst/>
                <a:latin typeface="+mn-lt"/>
                <a:ea typeface="+mn-ea"/>
                <a:cs typeface="+mn-cs"/>
              </a:rPr>
              <a:t>46% of respondents sill find there is a lack of transparency from the government, and 36% from CSOs, which calls for increased transparency both between CSOs and from the Government. </a:t>
            </a:r>
          </a:p>
          <a:p>
            <a:endParaRPr lang="en-US" dirty="0"/>
          </a:p>
        </p:txBody>
      </p:sp>
      <p:sp>
        <p:nvSpPr>
          <p:cNvPr id="4" name="Slide Number Placeholder 3"/>
          <p:cNvSpPr>
            <a:spLocks noGrp="1"/>
          </p:cNvSpPr>
          <p:nvPr>
            <p:ph type="sldNum" sz="quarter" idx="5"/>
          </p:nvPr>
        </p:nvSpPr>
        <p:spPr/>
        <p:txBody>
          <a:bodyPr/>
          <a:lstStyle/>
          <a:p>
            <a:fld id="{6F37FF38-9FB5-FC47-9D1C-E4EEC2D70C7F}" type="slidenum">
              <a:rPr lang="en-US" smtClean="0"/>
              <a:t>19</a:t>
            </a:fld>
            <a:endParaRPr lang="en-US"/>
          </a:p>
        </p:txBody>
      </p:sp>
    </p:spTree>
    <p:extLst>
      <p:ext uri="{BB962C8B-B14F-4D97-AF65-F5344CB8AC3E}">
        <p14:creationId xmlns:p14="http://schemas.microsoft.com/office/powerpoint/2010/main" val="3639941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37FF38-9FB5-FC47-9D1C-E4EEC2D70C7F}" type="slidenum">
              <a:rPr lang="en-US" smtClean="0"/>
              <a:t>20</a:t>
            </a:fld>
            <a:endParaRPr lang="en-US"/>
          </a:p>
        </p:txBody>
      </p:sp>
    </p:spTree>
    <p:extLst>
      <p:ext uri="{BB962C8B-B14F-4D97-AF65-F5344CB8AC3E}">
        <p14:creationId xmlns:p14="http://schemas.microsoft.com/office/powerpoint/2010/main" val="28767027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graphic here focuses on those countries with more than 10 responses, but reflects all respondents feedback.</a:t>
            </a:r>
          </a:p>
        </p:txBody>
      </p:sp>
      <p:sp>
        <p:nvSpPr>
          <p:cNvPr id="4" name="Slide Number Placeholder 3"/>
          <p:cNvSpPr>
            <a:spLocks noGrp="1"/>
          </p:cNvSpPr>
          <p:nvPr>
            <p:ph type="sldNum" sz="quarter" idx="5"/>
          </p:nvPr>
        </p:nvSpPr>
        <p:spPr/>
        <p:txBody>
          <a:bodyPr/>
          <a:lstStyle/>
          <a:p>
            <a:fld id="{6F37FF38-9FB5-FC47-9D1C-E4EEC2D70C7F}" type="slidenum">
              <a:rPr lang="en-US" smtClean="0"/>
              <a:t>21</a:t>
            </a:fld>
            <a:endParaRPr lang="en-US"/>
          </a:p>
        </p:txBody>
      </p:sp>
    </p:spTree>
    <p:extLst>
      <p:ext uri="{BB962C8B-B14F-4D97-AF65-F5344CB8AC3E}">
        <p14:creationId xmlns:p14="http://schemas.microsoft.com/office/powerpoint/2010/main" val="28174659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Enablement through seed granting</a:t>
            </a:r>
          </a:p>
          <a:p>
            <a:r>
              <a:rPr lang="en-US" sz="1200" b="0" i="0" u="none" strike="noStrike" kern="1200" dirty="0">
                <a:solidFill>
                  <a:schemeClr val="tx1"/>
                </a:solidFill>
                <a:effectLst/>
                <a:latin typeface="+mn-lt"/>
                <a:ea typeface="+mn-ea"/>
                <a:cs typeface="+mn-cs"/>
              </a:rPr>
              <a:t>Provide linkages with the local government</a:t>
            </a:r>
            <a:r>
              <a:rPr lang="en-US" dirty="0"/>
              <a:t> </a:t>
            </a:r>
          </a:p>
          <a:p>
            <a:r>
              <a:rPr lang="en-US" sz="1200" b="0" i="0" u="none" strike="noStrike" kern="1200" dirty="0">
                <a:solidFill>
                  <a:schemeClr val="tx1"/>
                </a:solidFill>
                <a:effectLst/>
                <a:latin typeface="+mn-lt"/>
                <a:ea typeface="+mn-ea"/>
                <a:cs typeface="+mn-cs"/>
              </a:rPr>
              <a:t>Map engagement to broader initiatives such as PHC and UHC</a:t>
            </a:r>
          </a:p>
          <a:p>
            <a:r>
              <a:rPr lang="en-US" sz="1200" b="0" i="0" u="none" strike="noStrike" kern="1200" dirty="0">
                <a:solidFill>
                  <a:schemeClr val="tx1"/>
                </a:solidFill>
                <a:effectLst/>
                <a:latin typeface="+mn-lt"/>
                <a:ea typeface="+mn-ea"/>
                <a:cs typeface="+mn-cs"/>
              </a:rPr>
              <a:t>Foster good collaboration with the Government</a:t>
            </a:r>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F37FF38-9FB5-FC47-9D1C-E4EEC2D70C7F}" type="slidenum">
              <a:rPr lang="en-US" smtClean="0"/>
              <a:t>22</a:t>
            </a:fld>
            <a:endParaRPr lang="en-US"/>
          </a:p>
        </p:txBody>
      </p:sp>
    </p:spTree>
    <p:extLst>
      <p:ext uri="{BB962C8B-B14F-4D97-AF65-F5344CB8AC3E}">
        <p14:creationId xmlns:p14="http://schemas.microsoft.com/office/powerpoint/2010/main" val="2532843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F37FF38-9FB5-FC47-9D1C-E4EEC2D70C7F}" type="slidenum">
              <a:rPr lang="en-US" smtClean="0"/>
              <a:t>23</a:t>
            </a:fld>
            <a:endParaRPr lang="en-US"/>
          </a:p>
        </p:txBody>
      </p:sp>
    </p:spTree>
    <p:extLst>
      <p:ext uri="{BB962C8B-B14F-4D97-AF65-F5344CB8AC3E}">
        <p14:creationId xmlns:p14="http://schemas.microsoft.com/office/powerpoint/2010/main" val="4202303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2016 :</a:t>
            </a:r>
            <a:r>
              <a:rPr lang="en-US" baseline="0" dirty="0"/>
              <a:t> </a:t>
            </a:r>
            <a:r>
              <a:rPr lang="en-US" dirty="0"/>
              <a:t>“One Plan II” :</a:t>
            </a:r>
            <a:r>
              <a:rPr lang="en-US" baseline="0" dirty="0"/>
              <a:t> http://globalfinancingfacility.org/sites/gff_new/files/documents/Tanzania_One_Plan_II.pdf</a:t>
            </a:r>
          </a:p>
          <a:p>
            <a:endParaRPr lang="en-US" baseline="0" dirty="0"/>
          </a:p>
          <a:p>
            <a:r>
              <a:rPr lang="en-US" baseline="0" dirty="0"/>
              <a:t>Actual investment:  2015 </a:t>
            </a:r>
            <a:r>
              <a:rPr lang="en-US" dirty="0"/>
              <a:t>STRENGTHENING PRIMARY HEALTH CARE FOR RESULTS PROGRAM, focused on PHC for MNCH http://documents.worldbank.org/curated/en/243871468179947102/pdf/96274-PAD-P152736-IDA-R2015-0121-1-Box391433B-OUO-9.pdf</a:t>
            </a:r>
          </a:p>
          <a:p>
            <a:endParaRPr lang="en-US" dirty="0"/>
          </a:p>
        </p:txBody>
      </p:sp>
      <p:sp>
        <p:nvSpPr>
          <p:cNvPr id="4" name="Slide Number Placeholder 3"/>
          <p:cNvSpPr>
            <a:spLocks noGrp="1"/>
          </p:cNvSpPr>
          <p:nvPr>
            <p:ph type="sldNum" sz="quarter" idx="10"/>
          </p:nvPr>
        </p:nvSpPr>
        <p:spPr/>
        <p:txBody>
          <a:bodyPr/>
          <a:lstStyle/>
          <a:p>
            <a:fld id="{8EEC9149-B4FF-BB46-9CB2-44BDF7622C50}" type="slidenum">
              <a:rPr lang="en-US" smtClean="0"/>
              <a:t>4</a:t>
            </a:fld>
            <a:endParaRPr lang="en-US"/>
          </a:p>
        </p:txBody>
      </p:sp>
    </p:spTree>
    <p:extLst>
      <p:ext uri="{BB962C8B-B14F-4D97-AF65-F5344CB8AC3E}">
        <p14:creationId xmlns:p14="http://schemas.microsoft.com/office/powerpoint/2010/main" val="2372166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37FF38-9FB5-FC47-9D1C-E4EEC2D70C7F}" type="slidenum">
              <a:rPr lang="en-US" smtClean="0"/>
              <a:t>5</a:t>
            </a:fld>
            <a:endParaRPr lang="en-US"/>
          </a:p>
        </p:txBody>
      </p:sp>
    </p:spTree>
    <p:extLst>
      <p:ext uri="{BB962C8B-B14F-4D97-AF65-F5344CB8AC3E}">
        <p14:creationId xmlns:p14="http://schemas.microsoft.com/office/powerpoint/2010/main" val="2436735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37FF38-9FB5-FC47-9D1C-E4EEC2D70C7F}" type="slidenum">
              <a:rPr lang="en-US" smtClean="0"/>
              <a:t>6</a:t>
            </a:fld>
            <a:endParaRPr lang="en-US"/>
          </a:p>
        </p:txBody>
      </p:sp>
    </p:spTree>
    <p:extLst>
      <p:ext uri="{BB962C8B-B14F-4D97-AF65-F5344CB8AC3E}">
        <p14:creationId xmlns:p14="http://schemas.microsoft.com/office/powerpoint/2010/main" val="3346367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37FF38-9FB5-FC47-9D1C-E4EEC2D70C7F}" type="slidenum">
              <a:rPr lang="en-US" smtClean="0"/>
              <a:t>7</a:t>
            </a:fld>
            <a:endParaRPr lang="en-US"/>
          </a:p>
        </p:txBody>
      </p:sp>
    </p:spTree>
    <p:extLst>
      <p:ext uri="{BB962C8B-B14F-4D97-AF65-F5344CB8AC3E}">
        <p14:creationId xmlns:p14="http://schemas.microsoft.com/office/powerpoint/2010/main" val="1809970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had 135 </a:t>
            </a:r>
            <a:r>
              <a:rPr lang="en-US" dirty="0" err="1"/>
              <a:t>respondants</a:t>
            </a:r>
            <a:r>
              <a:rPr lang="en-US" dirty="0"/>
              <a:t> across 19 countries</a:t>
            </a:r>
          </a:p>
          <a:p>
            <a:r>
              <a:rPr lang="en-US" dirty="0"/>
              <a:t>Respondents from francophone countries were twice as much s respondents from anglophone countries</a:t>
            </a:r>
          </a:p>
          <a:p>
            <a:endParaRPr lang="en-US" dirty="0"/>
          </a:p>
          <a:p>
            <a:r>
              <a:rPr lang="en-US" dirty="0"/>
              <a:t>Given the varying response rate of civil society in the GFF countries, the analysis does not fully represent the situation in countries. However, the survey results provide an indication of the overall situation in CSO knowledge, capacities, gaps and challenges in engaging in the GFF at country level. </a:t>
            </a:r>
          </a:p>
          <a:p>
            <a:r>
              <a:rPr lang="en-US" dirty="0"/>
              <a:t>GFF CSOs in Asia and Guatemala did not participate in this survey. </a:t>
            </a:r>
          </a:p>
          <a:p>
            <a:r>
              <a:rPr lang="en-US" dirty="0"/>
              <a:t>Over 56% of respondents described their organizations as NGOs, the rest of the organizations are associations 25%, 12% are coalitions, 5% community based and only 1% are faith-based organization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 than half of responding organizations focus their interventions on young people, which is clearly a need to put a better focus on Adolescent health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 than half of responding organizations focus their interventions on young people, which is clearly a need to put a better focus on Adolescent health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Almost all respondents said to belong to a network or Coalition – Most of which are focused on SRHR</a:t>
            </a:r>
          </a:p>
          <a:p>
            <a:r>
              <a:rPr lang="en-US" dirty="0"/>
              <a:t>Here are some of the coalitions listed by respondents</a:t>
            </a:r>
          </a:p>
          <a:p>
            <a:r>
              <a:rPr lang="en-US" dirty="0"/>
              <a:t>The results here show that many are working and belong to more than one network, therefore the need for alignment and coordination, particularly among the GHIs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6F37FF38-9FB5-FC47-9D1C-E4EEC2D70C7F}" type="slidenum">
              <a:rPr lang="en-US" smtClean="0"/>
              <a:t>9</a:t>
            </a:fld>
            <a:endParaRPr lang="en-US"/>
          </a:p>
        </p:txBody>
      </p:sp>
    </p:spTree>
    <p:extLst>
      <p:ext uri="{BB962C8B-B14F-4D97-AF65-F5344CB8AC3E}">
        <p14:creationId xmlns:p14="http://schemas.microsoft.com/office/powerpoint/2010/main" val="287087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Several organizations are working outside of the health sector, like education, WASH, gender based violence, child marriage, which reflects the multi-sectoral collaboration of actors at country level</a:t>
            </a:r>
          </a:p>
          <a:p>
            <a:endParaRPr lang="en-US" dirty="0"/>
          </a:p>
        </p:txBody>
      </p:sp>
      <p:sp>
        <p:nvSpPr>
          <p:cNvPr id="4" name="Slide Number Placeholder 3"/>
          <p:cNvSpPr>
            <a:spLocks noGrp="1"/>
          </p:cNvSpPr>
          <p:nvPr>
            <p:ph type="sldNum" sz="quarter" idx="5"/>
          </p:nvPr>
        </p:nvSpPr>
        <p:spPr/>
        <p:txBody>
          <a:bodyPr/>
          <a:lstStyle/>
          <a:p>
            <a:fld id="{6F37FF38-9FB5-FC47-9D1C-E4EEC2D70C7F}" type="slidenum">
              <a:rPr lang="en-US" smtClean="0"/>
              <a:t>10</a:t>
            </a:fld>
            <a:endParaRPr lang="en-US"/>
          </a:p>
        </p:txBody>
      </p:sp>
    </p:spTree>
    <p:extLst>
      <p:ext uri="{BB962C8B-B14F-4D97-AF65-F5344CB8AC3E}">
        <p14:creationId xmlns:p14="http://schemas.microsoft.com/office/powerpoint/2010/main" val="1239508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37FF38-9FB5-FC47-9D1C-E4EEC2D70C7F}" type="slidenum">
              <a:rPr lang="en-US" smtClean="0"/>
              <a:t>11</a:t>
            </a:fld>
            <a:endParaRPr lang="en-US"/>
          </a:p>
        </p:txBody>
      </p:sp>
    </p:spTree>
    <p:extLst>
      <p:ext uri="{BB962C8B-B14F-4D97-AF65-F5344CB8AC3E}">
        <p14:creationId xmlns:p14="http://schemas.microsoft.com/office/powerpoint/2010/main" val="3881429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37FF38-9FB5-FC47-9D1C-E4EEC2D70C7F}" type="slidenum">
              <a:rPr lang="en-US" smtClean="0"/>
              <a:t>12</a:t>
            </a:fld>
            <a:endParaRPr lang="en-US"/>
          </a:p>
        </p:txBody>
      </p:sp>
    </p:spTree>
    <p:extLst>
      <p:ext uri="{BB962C8B-B14F-4D97-AF65-F5344CB8AC3E}">
        <p14:creationId xmlns:p14="http://schemas.microsoft.com/office/powerpoint/2010/main" val="3514815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10A43-EA1D-3A46-9D37-330863FCDD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E46001-9266-0540-96A7-77A0974CB4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F7465C-D600-3B47-BE95-352BD374DCA9}"/>
              </a:ext>
            </a:extLst>
          </p:cNvPr>
          <p:cNvSpPr>
            <a:spLocks noGrp="1"/>
          </p:cNvSpPr>
          <p:nvPr>
            <p:ph type="dt" sz="half" idx="10"/>
          </p:nvPr>
        </p:nvSpPr>
        <p:spPr/>
        <p:txBody>
          <a:bodyPr/>
          <a:lstStyle/>
          <a:p>
            <a:fld id="{D4298CC1-2330-354B-B51D-E6BFAD6F1719}" type="datetimeFigureOut">
              <a:rPr lang="en-US" smtClean="0"/>
              <a:t>5/29/2019</a:t>
            </a:fld>
            <a:endParaRPr lang="en-US"/>
          </a:p>
        </p:txBody>
      </p:sp>
      <p:sp>
        <p:nvSpPr>
          <p:cNvPr id="5" name="Footer Placeholder 4">
            <a:extLst>
              <a:ext uri="{FF2B5EF4-FFF2-40B4-BE49-F238E27FC236}">
                <a16:creationId xmlns:a16="http://schemas.microsoft.com/office/drawing/2014/main" id="{7D689CAC-6860-0142-9C9A-988A22447D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F6919C-4448-1B44-AE11-9B9BA280BEE3}"/>
              </a:ext>
            </a:extLst>
          </p:cNvPr>
          <p:cNvSpPr>
            <a:spLocks noGrp="1"/>
          </p:cNvSpPr>
          <p:nvPr>
            <p:ph type="sldNum" sz="quarter" idx="12"/>
          </p:nvPr>
        </p:nvSpPr>
        <p:spPr/>
        <p:txBody>
          <a:bodyPr/>
          <a:lstStyle/>
          <a:p>
            <a:fld id="{BE5D8F76-0D6B-4C41-BE12-4D870A559289}" type="slidenum">
              <a:rPr lang="en-US" smtClean="0"/>
              <a:t>‹#›</a:t>
            </a:fld>
            <a:endParaRPr lang="en-US"/>
          </a:p>
        </p:txBody>
      </p:sp>
    </p:spTree>
    <p:extLst>
      <p:ext uri="{BB962C8B-B14F-4D97-AF65-F5344CB8AC3E}">
        <p14:creationId xmlns:p14="http://schemas.microsoft.com/office/powerpoint/2010/main" val="1650568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3995C-762C-D447-B27D-69F8EC42BA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33CF86-4275-B74D-A839-0762A86157C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CA89A-FA64-424E-BBFD-8DBFF465B1A1}"/>
              </a:ext>
            </a:extLst>
          </p:cNvPr>
          <p:cNvSpPr>
            <a:spLocks noGrp="1"/>
          </p:cNvSpPr>
          <p:nvPr>
            <p:ph type="dt" sz="half" idx="10"/>
          </p:nvPr>
        </p:nvSpPr>
        <p:spPr/>
        <p:txBody>
          <a:bodyPr/>
          <a:lstStyle/>
          <a:p>
            <a:fld id="{D4298CC1-2330-354B-B51D-E6BFAD6F1719}" type="datetimeFigureOut">
              <a:rPr lang="en-US" smtClean="0"/>
              <a:t>5/29/2019</a:t>
            </a:fld>
            <a:endParaRPr lang="en-US"/>
          </a:p>
        </p:txBody>
      </p:sp>
      <p:sp>
        <p:nvSpPr>
          <p:cNvPr id="5" name="Footer Placeholder 4">
            <a:extLst>
              <a:ext uri="{FF2B5EF4-FFF2-40B4-BE49-F238E27FC236}">
                <a16:creationId xmlns:a16="http://schemas.microsoft.com/office/drawing/2014/main" id="{1AB67F13-7284-1F4D-9BD0-D82CF003CB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96690A-44CC-A044-BC78-C5C1269F92F2}"/>
              </a:ext>
            </a:extLst>
          </p:cNvPr>
          <p:cNvSpPr>
            <a:spLocks noGrp="1"/>
          </p:cNvSpPr>
          <p:nvPr>
            <p:ph type="sldNum" sz="quarter" idx="12"/>
          </p:nvPr>
        </p:nvSpPr>
        <p:spPr/>
        <p:txBody>
          <a:bodyPr/>
          <a:lstStyle/>
          <a:p>
            <a:fld id="{BE5D8F76-0D6B-4C41-BE12-4D870A559289}" type="slidenum">
              <a:rPr lang="en-US" smtClean="0"/>
              <a:t>‹#›</a:t>
            </a:fld>
            <a:endParaRPr lang="en-US"/>
          </a:p>
        </p:txBody>
      </p:sp>
    </p:spTree>
    <p:extLst>
      <p:ext uri="{BB962C8B-B14F-4D97-AF65-F5344CB8AC3E}">
        <p14:creationId xmlns:p14="http://schemas.microsoft.com/office/powerpoint/2010/main" val="3282770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C976A9-511E-2D4F-8082-E26781F563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A49756-9841-DF44-B7D3-B4341450221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34F3FF-6CD4-6B44-BCF4-FBB14130F6D2}"/>
              </a:ext>
            </a:extLst>
          </p:cNvPr>
          <p:cNvSpPr>
            <a:spLocks noGrp="1"/>
          </p:cNvSpPr>
          <p:nvPr>
            <p:ph type="dt" sz="half" idx="10"/>
          </p:nvPr>
        </p:nvSpPr>
        <p:spPr/>
        <p:txBody>
          <a:bodyPr/>
          <a:lstStyle/>
          <a:p>
            <a:fld id="{D4298CC1-2330-354B-B51D-E6BFAD6F1719}" type="datetimeFigureOut">
              <a:rPr lang="en-US" smtClean="0"/>
              <a:t>5/29/2019</a:t>
            </a:fld>
            <a:endParaRPr lang="en-US"/>
          </a:p>
        </p:txBody>
      </p:sp>
      <p:sp>
        <p:nvSpPr>
          <p:cNvPr id="5" name="Footer Placeholder 4">
            <a:extLst>
              <a:ext uri="{FF2B5EF4-FFF2-40B4-BE49-F238E27FC236}">
                <a16:creationId xmlns:a16="http://schemas.microsoft.com/office/drawing/2014/main" id="{75E9ED35-8A3D-2B44-BA88-E8792C12DD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F030BE-F1A9-4E41-9D49-FE2A3D15D585}"/>
              </a:ext>
            </a:extLst>
          </p:cNvPr>
          <p:cNvSpPr>
            <a:spLocks noGrp="1"/>
          </p:cNvSpPr>
          <p:nvPr>
            <p:ph type="sldNum" sz="quarter" idx="12"/>
          </p:nvPr>
        </p:nvSpPr>
        <p:spPr/>
        <p:txBody>
          <a:bodyPr/>
          <a:lstStyle/>
          <a:p>
            <a:fld id="{BE5D8F76-0D6B-4C41-BE12-4D870A559289}" type="slidenum">
              <a:rPr lang="en-US" smtClean="0"/>
              <a:t>‹#›</a:t>
            </a:fld>
            <a:endParaRPr lang="en-US"/>
          </a:p>
        </p:txBody>
      </p:sp>
    </p:spTree>
    <p:extLst>
      <p:ext uri="{BB962C8B-B14F-4D97-AF65-F5344CB8AC3E}">
        <p14:creationId xmlns:p14="http://schemas.microsoft.com/office/powerpoint/2010/main" val="643566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AE429-70E3-447C-9E67-078A972CF2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1EBB87-DFC9-4E0B-9269-F52BB3DD2A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4AD1AC4-D80A-4F0D-B0D9-E82E72A161FB}"/>
              </a:ext>
            </a:extLst>
          </p:cNvPr>
          <p:cNvSpPr>
            <a:spLocks noGrp="1"/>
          </p:cNvSpPr>
          <p:nvPr>
            <p:ph type="dt" sz="half" idx="10"/>
          </p:nvPr>
        </p:nvSpPr>
        <p:spPr/>
        <p:txBody>
          <a:bodyPr/>
          <a:lstStyle/>
          <a:p>
            <a:fld id="{E6C2ECE9-082C-4A70-89B9-C03F558E79D4}" type="datetimeFigureOut">
              <a:rPr lang="en-US" smtClean="0"/>
              <a:t>5/29/2019</a:t>
            </a:fld>
            <a:endParaRPr lang="en-US"/>
          </a:p>
        </p:txBody>
      </p:sp>
      <p:sp>
        <p:nvSpPr>
          <p:cNvPr id="5" name="Footer Placeholder 4">
            <a:extLst>
              <a:ext uri="{FF2B5EF4-FFF2-40B4-BE49-F238E27FC236}">
                <a16:creationId xmlns:a16="http://schemas.microsoft.com/office/drawing/2014/main" id="{E9EBB96D-8451-44A2-8989-7FE81C971B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76FDCC-00AA-41E5-86CC-777B07CEAB05}"/>
              </a:ext>
            </a:extLst>
          </p:cNvPr>
          <p:cNvSpPr>
            <a:spLocks noGrp="1"/>
          </p:cNvSpPr>
          <p:nvPr>
            <p:ph type="sldNum" sz="quarter" idx="12"/>
          </p:nvPr>
        </p:nvSpPr>
        <p:spPr/>
        <p:txBody>
          <a:bodyPr/>
          <a:lstStyle/>
          <a:p>
            <a:fld id="{9F8EC676-6C29-4CA7-984C-ED6333549A9E}" type="slidenum">
              <a:rPr lang="en-US" smtClean="0"/>
              <a:t>‹#›</a:t>
            </a:fld>
            <a:endParaRPr lang="en-US"/>
          </a:p>
        </p:txBody>
      </p:sp>
    </p:spTree>
    <p:extLst>
      <p:ext uri="{BB962C8B-B14F-4D97-AF65-F5344CB8AC3E}">
        <p14:creationId xmlns:p14="http://schemas.microsoft.com/office/powerpoint/2010/main" val="82239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00118-3603-43DF-8FC0-D8CF7D56C4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DAF492-6577-41BF-AB9D-C05C759327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1CEF83-5438-4A25-A878-73240B546002}"/>
              </a:ext>
            </a:extLst>
          </p:cNvPr>
          <p:cNvSpPr>
            <a:spLocks noGrp="1"/>
          </p:cNvSpPr>
          <p:nvPr>
            <p:ph type="dt" sz="half" idx="10"/>
          </p:nvPr>
        </p:nvSpPr>
        <p:spPr/>
        <p:txBody>
          <a:bodyPr/>
          <a:lstStyle/>
          <a:p>
            <a:fld id="{E6C2ECE9-082C-4A70-89B9-C03F558E79D4}" type="datetimeFigureOut">
              <a:rPr lang="en-US" smtClean="0"/>
              <a:t>5/29/2019</a:t>
            </a:fld>
            <a:endParaRPr lang="en-US"/>
          </a:p>
        </p:txBody>
      </p:sp>
      <p:sp>
        <p:nvSpPr>
          <p:cNvPr id="5" name="Footer Placeholder 4">
            <a:extLst>
              <a:ext uri="{FF2B5EF4-FFF2-40B4-BE49-F238E27FC236}">
                <a16:creationId xmlns:a16="http://schemas.microsoft.com/office/drawing/2014/main" id="{CBB50D49-A0D0-403E-BFA1-D47238C0FC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1B83C0-28F5-4F1F-81DA-6E513DE655B4}"/>
              </a:ext>
            </a:extLst>
          </p:cNvPr>
          <p:cNvSpPr>
            <a:spLocks noGrp="1"/>
          </p:cNvSpPr>
          <p:nvPr>
            <p:ph type="sldNum" sz="quarter" idx="12"/>
          </p:nvPr>
        </p:nvSpPr>
        <p:spPr/>
        <p:txBody>
          <a:bodyPr/>
          <a:lstStyle/>
          <a:p>
            <a:fld id="{9F8EC676-6C29-4CA7-984C-ED6333549A9E}" type="slidenum">
              <a:rPr lang="en-US" smtClean="0"/>
              <a:t>‹#›</a:t>
            </a:fld>
            <a:endParaRPr lang="en-US"/>
          </a:p>
        </p:txBody>
      </p:sp>
    </p:spTree>
    <p:extLst>
      <p:ext uri="{BB962C8B-B14F-4D97-AF65-F5344CB8AC3E}">
        <p14:creationId xmlns:p14="http://schemas.microsoft.com/office/powerpoint/2010/main" val="19103745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CF58A-9727-4469-BFF9-3E737CE258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ED58D4-24CE-4B6A-85B3-7F3FCF19FD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68A6D80-4931-4E5F-8A32-6220156C9ADC}"/>
              </a:ext>
            </a:extLst>
          </p:cNvPr>
          <p:cNvSpPr>
            <a:spLocks noGrp="1"/>
          </p:cNvSpPr>
          <p:nvPr>
            <p:ph type="dt" sz="half" idx="10"/>
          </p:nvPr>
        </p:nvSpPr>
        <p:spPr/>
        <p:txBody>
          <a:bodyPr/>
          <a:lstStyle/>
          <a:p>
            <a:fld id="{E6C2ECE9-082C-4A70-89B9-C03F558E79D4}" type="datetimeFigureOut">
              <a:rPr lang="en-US" smtClean="0"/>
              <a:t>5/29/2019</a:t>
            </a:fld>
            <a:endParaRPr lang="en-US"/>
          </a:p>
        </p:txBody>
      </p:sp>
      <p:sp>
        <p:nvSpPr>
          <p:cNvPr id="5" name="Footer Placeholder 4">
            <a:extLst>
              <a:ext uri="{FF2B5EF4-FFF2-40B4-BE49-F238E27FC236}">
                <a16:creationId xmlns:a16="http://schemas.microsoft.com/office/drawing/2014/main" id="{A1CD986B-15DB-49AD-AF63-646232EC62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3FAE75-1566-4B14-81DC-1BAC822B9067}"/>
              </a:ext>
            </a:extLst>
          </p:cNvPr>
          <p:cNvSpPr>
            <a:spLocks noGrp="1"/>
          </p:cNvSpPr>
          <p:nvPr>
            <p:ph type="sldNum" sz="quarter" idx="12"/>
          </p:nvPr>
        </p:nvSpPr>
        <p:spPr/>
        <p:txBody>
          <a:bodyPr/>
          <a:lstStyle/>
          <a:p>
            <a:fld id="{9F8EC676-6C29-4CA7-984C-ED6333549A9E}" type="slidenum">
              <a:rPr lang="en-US" smtClean="0"/>
              <a:t>‹#›</a:t>
            </a:fld>
            <a:endParaRPr lang="en-US"/>
          </a:p>
        </p:txBody>
      </p:sp>
    </p:spTree>
    <p:extLst>
      <p:ext uri="{BB962C8B-B14F-4D97-AF65-F5344CB8AC3E}">
        <p14:creationId xmlns:p14="http://schemas.microsoft.com/office/powerpoint/2010/main" val="5475765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08E28-8B53-4B3D-A123-C298F26018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564B8B-3613-4AFB-837D-33AAE75EF1C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4B0F1F-A156-4242-A81A-E72EFCAAC37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43A0A1-B08D-44E8-AF20-B44EF0E5EFF0}"/>
              </a:ext>
            </a:extLst>
          </p:cNvPr>
          <p:cNvSpPr>
            <a:spLocks noGrp="1"/>
          </p:cNvSpPr>
          <p:nvPr>
            <p:ph type="dt" sz="half" idx="10"/>
          </p:nvPr>
        </p:nvSpPr>
        <p:spPr/>
        <p:txBody>
          <a:bodyPr/>
          <a:lstStyle/>
          <a:p>
            <a:fld id="{E6C2ECE9-082C-4A70-89B9-C03F558E79D4}" type="datetimeFigureOut">
              <a:rPr lang="en-US" smtClean="0"/>
              <a:t>5/29/2019</a:t>
            </a:fld>
            <a:endParaRPr lang="en-US"/>
          </a:p>
        </p:txBody>
      </p:sp>
      <p:sp>
        <p:nvSpPr>
          <p:cNvPr id="6" name="Footer Placeholder 5">
            <a:extLst>
              <a:ext uri="{FF2B5EF4-FFF2-40B4-BE49-F238E27FC236}">
                <a16:creationId xmlns:a16="http://schemas.microsoft.com/office/drawing/2014/main" id="{71155A84-EE92-45B6-B506-D4497AAD78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6A77E8-389F-4D73-9A1D-F3A97706DCDE}"/>
              </a:ext>
            </a:extLst>
          </p:cNvPr>
          <p:cNvSpPr>
            <a:spLocks noGrp="1"/>
          </p:cNvSpPr>
          <p:nvPr>
            <p:ph type="sldNum" sz="quarter" idx="12"/>
          </p:nvPr>
        </p:nvSpPr>
        <p:spPr/>
        <p:txBody>
          <a:bodyPr/>
          <a:lstStyle/>
          <a:p>
            <a:fld id="{9F8EC676-6C29-4CA7-984C-ED6333549A9E}" type="slidenum">
              <a:rPr lang="en-US" smtClean="0"/>
              <a:t>‹#›</a:t>
            </a:fld>
            <a:endParaRPr lang="en-US"/>
          </a:p>
        </p:txBody>
      </p:sp>
    </p:spTree>
    <p:extLst>
      <p:ext uri="{BB962C8B-B14F-4D97-AF65-F5344CB8AC3E}">
        <p14:creationId xmlns:p14="http://schemas.microsoft.com/office/powerpoint/2010/main" val="24639281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ACF83-0FAB-4D53-BF7D-795F3A2B23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CB3914-FAC2-42C7-9980-FBA5925690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43B90C4-EB70-45A6-9BC0-5540D593D0E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3357AB-0BC0-4715-B469-D0F3BA9A1B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6F60285-7D40-40E0-9858-41069A3FBCE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C540514-2AC5-4ED1-B49C-0C03E4C113EE}"/>
              </a:ext>
            </a:extLst>
          </p:cNvPr>
          <p:cNvSpPr>
            <a:spLocks noGrp="1"/>
          </p:cNvSpPr>
          <p:nvPr>
            <p:ph type="dt" sz="half" idx="10"/>
          </p:nvPr>
        </p:nvSpPr>
        <p:spPr/>
        <p:txBody>
          <a:bodyPr/>
          <a:lstStyle/>
          <a:p>
            <a:fld id="{E6C2ECE9-082C-4A70-89B9-C03F558E79D4}" type="datetimeFigureOut">
              <a:rPr lang="en-US" smtClean="0"/>
              <a:t>5/29/2019</a:t>
            </a:fld>
            <a:endParaRPr lang="en-US"/>
          </a:p>
        </p:txBody>
      </p:sp>
      <p:sp>
        <p:nvSpPr>
          <p:cNvPr id="8" name="Footer Placeholder 7">
            <a:extLst>
              <a:ext uri="{FF2B5EF4-FFF2-40B4-BE49-F238E27FC236}">
                <a16:creationId xmlns:a16="http://schemas.microsoft.com/office/drawing/2014/main" id="{9AF1B7F8-2FE9-48C1-9F8D-A67D3269E0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E51E300-D657-477B-B64D-D3635320BD9B}"/>
              </a:ext>
            </a:extLst>
          </p:cNvPr>
          <p:cNvSpPr>
            <a:spLocks noGrp="1"/>
          </p:cNvSpPr>
          <p:nvPr>
            <p:ph type="sldNum" sz="quarter" idx="12"/>
          </p:nvPr>
        </p:nvSpPr>
        <p:spPr/>
        <p:txBody>
          <a:bodyPr/>
          <a:lstStyle/>
          <a:p>
            <a:fld id="{9F8EC676-6C29-4CA7-984C-ED6333549A9E}" type="slidenum">
              <a:rPr lang="en-US" smtClean="0"/>
              <a:t>‹#›</a:t>
            </a:fld>
            <a:endParaRPr lang="en-US"/>
          </a:p>
        </p:txBody>
      </p:sp>
    </p:spTree>
    <p:extLst>
      <p:ext uri="{BB962C8B-B14F-4D97-AF65-F5344CB8AC3E}">
        <p14:creationId xmlns:p14="http://schemas.microsoft.com/office/powerpoint/2010/main" val="6949263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8F441-9969-4350-B95F-7E48F11C49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86F6F2-CF87-4899-9494-B37EFAB59D30}"/>
              </a:ext>
            </a:extLst>
          </p:cNvPr>
          <p:cNvSpPr>
            <a:spLocks noGrp="1"/>
          </p:cNvSpPr>
          <p:nvPr>
            <p:ph type="dt" sz="half" idx="10"/>
          </p:nvPr>
        </p:nvSpPr>
        <p:spPr/>
        <p:txBody>
          <a:bodyPr/>
          <a:lstStyle/>
          <a:p>
            <a:fld id="{E6C2ECE9-082C-4A70-89B9-C03F558E79D4}" type="datetimeFigureOut">
              <a:rPr lang="en-US" smtClean="0"/>
              <a:t>5/29/2019</a:t>
            </a:fld>
            <a:endParaRPr lang="en-US"/>
          </a:p>
        </p:txBody>
      </p:sp>
      <p:sp>
        <p:nvSpPr>
          <p:cNvPr id="4" name="Footer Placeholder 3">
            <a:extLst>
              <a:ext uri="{FF2B5EF4-FFF2-40B4-BE49-F238E27FC236}">
                <a16:creationId xmlns:a16="http://schemas.microsoft.com/office/drawing/2014/main" id="{09751A3F-C3D8-4352-9089-8EDDC38F53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B7D3E8-7044-4F51-8646-BE6D1A4AFE72}"/>
              </a:ext>
            </a:extLst>
          </p:cNvPr>
          <p:cNvSpPr>
            <a:spLocks noGrp="1"/>
          </p:cNvSpPr>
          <p:nvPr>
            <p:ph type="sldNum" sz="quarter" idx="12"/>
          </p:nvPr>
        </p:nvSpPr>
        <p:spPr/>
        <p:txBody>
          <a:bodyPr/>
          <a:lstStyle/>
          <a:p>
            <a:fld id="{9F8EC676-6C29-4CA7-984C-ED6333549A9E}" type="slidenum">
              <a:rPr lang="en-US" smtClean="0"/>
              <a:t>‹#›</a:t>
            </a:fld>
            <a:endParaRPr lang="en-US"/>
          </a:p>
        </p:txBody>
      </p:sp>
    </p:spTree>
    <p:extLst>
      <p:ext uri="{BB962C8B-B14F-4D97-AF65-F5344CB8AC3E}">
        <p14:creationId xmlns:p14="http://schemas.microsoft.com/office/powerpoint/2010/main" val="599485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A26220-25A3-4109-B28F-94D81C59F353}"/>
              </a:ext>
            </a:extLst>
          </p:cNvPr>
          <p:cNvSpPr>
            <a:spLocks noGrp="1"/>
          </p:cNvSpPr>
          <p:nvPr>
            <p:ph type="dt" sz="half" idx="10"/>
          </p:nvPr>
        </p:nvSpPr>
        <p:spPr/>
        <p:txBody>
          <a:bodyPr/>
          <a:lstStyle/>
          <a:p>
            <a:fld id="{E6C2ECE9-082C-4A70-89B9-C03F558E79D4}" type="datetimeFigureOut">
              <a:rPr lang="en-US" smtClean="0"/>
              <a:t>5/29/2019</a:t>
            </a:fld>
            <a:endParaRPr lang="en-US"/>
          </a:p>
        </p:txBody>
      </p:sp>
      <p:sp>
        <p:nvSpPr>
          <p:cNvPr id="3" name="Footer Placeholder 2">
            <a:extLst>
              <a:ext uri="{FF2B5EF4-FFF2-40B4-BE49-F238E27FC236}">
                <a16:creationId xmlns:a16="http://schemas.microsoft.com/office/drawing/2014/main" id="{0E85F00C-368D-4767-9FD2-A7D00E7AF7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B32029-C806-4581-89B9-E3F10BBB60E3}"/>
              </a:ext>
            </a:extLst>
          </p:cNvPr>
          <p:cNvSpPr>
            <a:spLocks noGrp="1"/>
          </p:cNvSpPr>
          <p:nvPr>
            <p:ph type="sldNum" sz="quarter" idx="12"/>
          </p:nvPr>
        </p:nvSpPr>
        <p:spPr/>
        <p:txBody>
          <a:bodyPr/>
          <a:lstStyle/>
          <a:p>
            <a:fld id="{9F8EC676-6C29-4CA7-984C-ED6333549A9E}" type="slidenum">
              <a:rPr lang="en-US" smtClean="0"/>
              <a:t>‹#›</a:t>
            </a:fld>
            <a:endParaRPr lang="en-US"/>
          </a:p>
        </p:txBody>
      </p:sp>
    </p:spTree>
    <p:extLst>
      <p:ext uri="{BB962C8B-B14F-4D97-AF65-F5344CB8AC3E}">
        <p14:creationId xmlns:p14="http://schemas.microsoft.com/office/powerpoint/2010/main" val="22657108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85B37-1417-4963-B596-C0E7494DF3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EFD48D-2CA8-43EF-88E2-6094F179C1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9B1AB0-BA6C-4635-93CE-88A437B5CF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2B7965C-9981-4AF5-BE83-C79468391FDD}"/>
              </a:ext>
            </a:extLst>
          </p:cNvPr>
          <p:cNvSpPr>
            <a:spLocks noGrp="1"/>
          </p:cNvSpPr>
          <p:nvPr>
            <p:ph type="dt" sz="half" idx="10"/>
          </p:nvPr>
        </p:nvSpPr>
        <p:spPr/>
        <p:txBody>
          <a:bodyPr/>
          <a:lstStyle/>
          <a:p>
            <a:fld id="{E6C2ECE9-082C-4A70-89B9-C03F558E79D4}" type="datetimeFigureOut">
              <a:rPr lang="en-US" smtClean="0"/>
              <a:t>5/29/2019</a:t>
            </a:fld>
            <a:endParaRPr lang="en-US"/>
          </a:p>
        </p:txBody>
      </p:sp>
      <p:sp>
        <p:nvSpPr>
          <p:cNvPr id="6" name="Footer Placeholder 5">
            <a:extLst>
              <a:ext uri="{FF2B5EF4-FFF2-40B4-BE49-F238E27FC236}">
                <a16:creationId xmlns:a16="http://schemas.microsoft.com/office/drawing/2014/main" id="{31D49788-110D-4721-964D-C13A07892B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29D3D1-04C2-48D2-B863-ECBA01AD5F9E}"/>
              </a:ext>
            </a:extLst>
          </p:cNvPr>
          <p:cNvSpPr>
            <a:spLocks noGrp="1"/>
          </p:cNvSpPr>
          <p:nvPr>
            <p:ph type="sldNum" sz="quarter" idx="12"/>
          </p:nvPr>
        </p:nvSpPr>
        <p:spPr/>
        <p:txBody>
          <a:bodyPr/>
          <a:lstStyle/>
          <a:p>
            <a:fld id="{9F8EC676-6C29-4CA7-984C-ED6333549A9E}" type="slidenum">
              <a:rPr lang="en-US" smtClean="0"/>
              <a:t>‹#›</a:t>
            </a:fld>
            <a:endParaRPr lang="en-US"/>
          </a:p>
        </p:txBody>
      </p:sp>
    </p:spTree>
    <p:extLst>
      <p:ext uri="{BB962C8B-B14F-4D97-AF65-F5344CB8AC3E}">
        <p14:creationId xmlns:p14="http://schemas.microsoft.com/office/powerpoint/2010/main" val="959440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2">
            <a:alpha val="83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07023-CEB1-8240-9AA8-20C77A306F72}"/>
              </a:ext>
            </a:extLst>
          </p:cNvPr>
          <p:cNvSpPr>
            <a:spLocks noGrp="1"/>
          </p:cNvSpPr>
          <p:nvPr>
            <p:ph type="title"/>
          </p:nvPr>
        </p:nvSpPr>
        <p:spPr/>
        <p:txBody>
          <a:bodyPr/>
          <a:lstStyle>
            <a:lvl1pPr>
              <a:defRPr b="1">
                <a:latin typeface="Verdana" panose="020B0604030504040204" pitchFamily="34" charset="0"/>
                <a:ea typeface="Verdana" panose="020B060403050404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42C87B-C824-E541-ACFF-B25034652761}"/>
              </a:ext>
            </a:extLst>
          </p:cNvPr>
          <p:cNvSpPr>
            <a:spLocks noGrp="1"/>
          </p:cNvSpPr>
          <p:nvPr>
            <p:ph idx="1"/>
          </p:nvPr>
        </p:nvSpPr>
        <p:spPr/>
        <p:txBody>
          <a:bodyPr/>
          <a:lstStyle>
            <a:lvl1pPr>
              <a:defRPr>
                <a:latin typeface="Verdana" panose="020B0604030504040204" pitchFamily="34" charset="0"/>
                <a:ea typeface="Verdana" panose="020B0604030504040204" pitchFamily="34" charset="0"/>
              </a:defRPr>
            </a:lvl1pPr>
            <a:lvl2pPr>
              <a:defRPr>
                <a:latin typeface="Verdana" panose="020B0604030504040204" pitchFamily="34" charset="0"/>
                <a:ea typeface="Verdana" panose="020B0604030504040204" pitchFamily="34" charset="0"/>
              </a:defRPr>
            </a:lvl2pPr>
            <a:lvl3pPr>
              <a:defRPr>
                <a:latin typeface="Verdana" panose="020B0604030504040204" pitchFamily="34" charset="0"/>
                <a:ea typeface="Verdana" panose="020B0604030504040204" pitchFamily="34" charset="0"/>
              </a:defRPr>
            </a:lvl3pPr>
            <a:lvl4pPr>
              <a:defRPr>
                <a:latin typeface="Verdana" panose="020B0604030504040204" pitchFamily="34" charset="0"/>
                <a:ea typeface="Verdana" panose="020B0604030504040204" pitchFamily="34" charset="0"/>
              </a:defRPr>
            </a:lvl4pPr>
            <a:lvl5pPr>
              <a:defRPr>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F61B1EC-D077-D349-8DB6-8502C5D555A1}"/>
              </a:ext>
            </a:extLst>
          </p:cNvPr>
          <p:cNvSpPr>
            <a:spLocks noGrp="1"/>
          </p:cNvSpPr>
          <p:nvPr>
            <p:ph type="dt" sz="half" idx="10"/>
          </p:nvPr>
        </p:nvSpPr>
        <p:spPr/>
        <p:txBody>
          <a:bodyPr/>
          <a:lstStyle/>
          <a:p>
            <a:fld id="{D4298CC1-2330-354B-B51D-E6BFAD6F1719}" type="datetimeFigureOut">
              <a:rPr lang="en-US" smtClean="0"/>
              <a:t>5/29/2019</a:t>
            </a:fld>
            <a:endParaRPr lang="en-US"/>
          </a:p>
        </p:txBody>
      </p:sp>
      <p:sp>
        <p:nvSpPr>
          <p:cNvPr id="5" name="Footer Placeholder 4">
            <a:extLst>
              <a:ext uri="{FF2B5EF4-FFF2-40B4-BE49-F238E27FC236}">
                <a16:creationId xmlns:a16="http://schemas.microsoft.com/office/drawing/2014/main" id="{89633A05-FC67-9C4F-9003-65D4B2C4FD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5C8E46-8C07-524D-8FED-334758C2DB14}"/>
              </a:ext>
            </a:extLst>
          </p:cNvPr>
          <p:cNvSpPr>
            <a:spLocks noGrp="1"/>
          </p:cNvSpPr>
          <p:nvPr>
            <p:ph type="sldNum" sz="quarter" idx="12"/>
          </p:nvPr>
        </p:nvSpPr>
        <p:spPr/>
        <p:txBody>
          <a:bodyPr/>
          <a:lstStyle/>
          <a:p>
            <a:fld id="{BE5D8F76-0D6B-4C41-BE12-4D870A559289}" type="slidenum">
              <a:rPr lang="en-US" smtClean="0"/>
              <a:t>‹#›</a:t>
            </a:fld>
            <a:endParaRPr lang="en-US"/>
          </a:p>
        </p:txBody>
      </p:sp>
      <p:pic>
        <p:nvPicPr>
          <p:cNvPr id="8" name="Picture 7" descr="A close up of a sign&#10;&#10;Description automatically generated">
            <a:extLst>
              <a:ext uri="{FF2B5EF4-FFF2-40B4-BE49-F238E27FC236}">
                <a16:creationId xmlns:a16="http://schemas.microsoft.com/office/drawing/2014/main" id="{77225A63-56AD-4460-BC6F-608DD9A040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34445" y="6226555"/>
            <a:ext cx="2419355" cy="532639"/>
          </a:xfrm>
          <a:prstGeom prst="rect">
            <a:avLst/>
          </a:prstGeom>
        </p:spPr>
      </p:pic>
    </p:spTree>
    <p:extLst>
      <p:ext uri="{BB962C8B-B14F-4D97-AF65-F5344CB8AC3E}">
        <p14:creationId xmlns:p14="http://schemas.microsoft.com/office/powerpoint/2010/main" val="29537328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2F56E-C030-46C8-A59C-151AFCB4B4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D77AC2-41B5-4833-8A1B-27B0C753D5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A45FA3-49A9-42A4-B01A-E33F7B3B8F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C4BF9FC-9F82-48D9-81ED-1B8A50EFC554}"/>
              </a:ext>
            </a:extLst>
          </p:cNvPr>
          <p:cNvSpPr>
            <a:spLocks noGrp="1"/>
          </p:cNvSpPr>
          <p:nvPr>
            <p:ph type="dt" sz="half" idx="10"/>
          </p:nvPr>
        </p:nvSpPr>
        <p:spPr/>
        <p:txBody>
          <a:bodyPr/>
          <a:lstStyle/>
          <a:p>
            <a:fld id="{E6C2ECE9-082C-4A70-89B9-C03F558E79D4}" type="datetimeFigureOut">
              <a:rPr lang="en-US" smtClean="0"/>
              <a:t>5/29/2019</a:t>
            </a:fld>
            <a:endParaRPr lang="en-US"/>
          </a:p>
        </p:txBody>
      </p:sp>
      <p:sp>
        <p:nvSpPr>
          <p:cNvPr id="6" name="Footer Placeholder 5">
            <a:extLst>
              <a:ext uri="{FF2B5EF4-FFF2-40B4-BE49-F238E27FC236}">
                <a16:creationId xmlns:a16="http://schemas.microsoft.com/office/drawing/2014/main" id="{5A8069B2-F9E8-47EA-9453-AD96D1A5BB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1B214B-4A73-45E4-A5DA-DFF1C44F9CE5}"/>
              </a:ext>
            </a:extLst>
          </p:cNvPr>
          <p:cNvSpPr>
            <a:spLocks noGrp="1"/>
          </p:cNvSpPr>
          <p:nvPr>
            <p:ph type="sldNum" sz="quarter" idx="12"/>
          </p:nvPr>
        </p:nvSpPr>
        <p:spPr/>
        <p:txBody>
          <a:bodyPr/>
          <a:lstStyle/>
          <a:p>
            <a:fld id="{9F8EC676-6C29-4CA7-984C-ED6333549A9E}" type="slidenum">
              <a:rPr lang="en-US" smtClean="0"/>
              <a:t>‹#›</a:t>
            </a:fld>
            <a:endParaRPr lang="en-US"/>
          </a:p>
        </p:txBody>
      </p:sp>
    </p:spTree>
    <p:extLst>
      <p:ext uri="{BB962C8B-B14F-4D97-AF65-F5344CB8AC3E}">
        <p14:creationId xmlns:p14="http://schemas.microsoft.com/office/powerpoint/2010/main" val="2983014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5E83F-D1A0-41AF-BA5D-60E3C3ED73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E3F1635-7203-41F6-A6C9-6E8D9164119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F355D1-8108-4FB1-8011-8F57D97A86A7}"/>
              </a:ext>
            </a:extLst>
          </p:cNvPr>
          <p:cNvSpPr>
            <a:spLocks noGrp="1"/>
          </p:cNvSpPr>
          <p:nvPr>
            <p:ph type="dt" sz="half" idx="10"/>
          </p:nvPr>
        </p:nvSpPr>
        <p:spPr/>
        <p:txBody>
          <a:bodyPr/>
          <a:lstStyle/>
          <a:p>
            <a:fld id="{E6C2ECE9-082C-4A70-89B9-C03F558E79D4}" type="datetimeFigureOut">
              <a:rPr lang="en-US" smtClean="0"/>
              <a:t>5/29/2019</a:t>
            </a:fld>
            <a:endParaRPr lang="en-US"/>
          </a:p>
        </p:txBody>
      </p:sp>
      <p:sp>
        <p:nvSpPr>
          <p:cNvPr id="5" name="Footer Placeholder 4">
            <a:extLst>
              <a:ext uri="{FF2B5EF4-FFF2-40B4-BE49-F238E27FC236}">
                <a16:creationId xmlns:a16="http://schemas.microsoft.com/office/drawing/2014/main" id="{E9F9B590-AF7F-4A53-87F0-066E33A6CB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287321-72B1-4619-9041-65B99A82EFEC}"/>
              </a:ext>
            </a:extLst>
          </p:cNvPr>
          <p:cNvSpPr>
            <a:spLocks noGrp="1"/>
          </p:cNvSpPr>
          <p:nvPr>
            <p:ph type="sldNum" sz="quarter" idx="12"/>
          </p:nvPr>
        </p:nvSpPr>
        <p:spPr/>
        <p:txBody>
          <a:bodyPr/>
          <a:lstStyle/>
          <a:p>
            <a:fld id="{9F8EC676-6C29-4CA7-984C-ED6333549A9E}" type="slidenum">
              <a:rPr lang="en-US" smtClean="0"/>
              <a:t>‹#›</a:t>
            </a:fld>
            <a:endParaRPr lang="en-US"/>
          </a:p>
        </p:txBody>
      </p:sp>
    </p:spTree>
    <p:extLst>
      <p:ext uri="{BB962C8B-B14F-4D97-AF65-F5344CB8AC3E}">
        <p14:creationId xmlns:p14="http://schemas.microsoft.com/office/powerpoint/2010/main" val="738039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9C6913-1302-49F0-AFDD-FCA429D8F9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AD011A-066D-48C7-BF67-3406E135D4B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4BC91D-F80E-489A-A1A9-631DB1A1F962}"/>
              </a:ext>
            </a:extLst>
          </p:cNvPr>
          <p:cNvSpPr>
            <a:spLocks noGrp="1"/>
          </p:cNvSpPr>
          <p:nvPr>
            <p:ph type="dt" sz="half" idx="10"/>
          </p:nvPr>
        </p:nvSpPr>
        <p:spPr/>
        <p:txBody>
          <a:bodyPr/>
          <a:lstStyle/>
          <a:p>
            <a:fld id="{E6C2ECE9-082C-4A70-89B9-C03F558E79D4}" type="datetimeFigureOut">
              <a:rPr lang="en-US" smtClean="0"/>
              <a:t>5/29/2019</a:t>
            </a:fld>
            <a:endParaRPr lang="en-US"/>
          </a:p>
        </p:txBody>
      </p:sp>
      <p:sp>
        <p:nvSpPr>
          <p:cNvPr id="5" name="Footer Placeholder 4">
            <a:extLst>
              <a:ext uri="{FF2B5EF4-FFF2-40B4-BE49-F238E27FC236}">
                <a16:creationId xmlns:a16="http://schemas.microsoft.com/office/drawing/2014/main" id="{04B455A1-C809-47DB-8CDA-4CC79AEE49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AEC1F1-7CC5-4A30-8EE2-88F3E6467F6C}"/>
              </a:ext>
            </a:extLst>
          </p:cNvPr>
          <p:cNvSpPr>
            <a:spLocks noGrp="1"/>
          </p:cNvSpPr>
          <p:nvPr>
            <p:ph type="sldNum" sz="quarter" idx="12"/>
          </p:nvPr>
        </p:nvSpPr>
        <p:spPr/>
        <p:txBody>
          <a:bodyPr/>
          <a:lstStyle/>
          <a:p>
            <a:fld id="{9F8EC676-6C29-4CA7-984C-ED6333549A9E}" type="slidenum">
              <a:rPr lang="en-US" smtClean="0"/>
              <a:t>‹#›</a:t>
            </a:fld>
            <a:endParaRPr lang="en-US"/>
          </a:p>
        </p:txBody>
      </p:sp>
    </p:spTree>
    <p:extLst>
      <p:ext uri="{BB962C8B-B14F-4D97-AF65-F5344CB8AC3E}">
        <p14:creationId xmlns:p14="http://schemas.microsoft.com/office/powerpoint/2010/main" val="590983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24129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800"/>
            </a:lvl1pPr>
          </a:lstStyle>
          <a:p>
            <a:r>
              <a:rPr lang="en-US" dirty="0"/>
              <a:t>Click to edit Master title style</a:t>
            </a:r>
          </a:p>
        </p:txBody>
      </p:sp>
      <p:sp>
        <p:nvSpPr>
          <p:cNvPr id="3" name="Content Placeholder 2"/>
          <p:cNvSpPr>
            <a:spLocks noGrp="1"/>
          </p:cNvSpPr>
          <p:nvPr>
            <p:ph idx="1"/>
          </p:nvPr>
        </p:nvSpPr>
        <p:spPr/>
        <p:txBody>
          <a:bodyPr/>
          <a:lstStyle>
            <a:lvl1pPr>
              <a:defRPr sz="2400"/>
            </a:lvl1pPr>
            <a:lvl2pPr>
              <a:defRPr sz="2200">
                <a:solidFill>
                  <a:schemeClr val="bg1">
                    <a:lumMod val="50000"/>
                  </a:schemeClr>
                </a:solidFill>
                <a:latin typeface="Gotham Book" charset="0"/>
                <a:ea typeface="Gotham Book" charset="0"/>
                <a:cs typeface="Gotham Book" charset="0"/>
              </a:defRPr>
            </a:lvl2pPr>
            <a:lvl3pPr>
              <a:defRPr>
                <a:solidFill>
                  <a:schemeClr val="bg1">
                    <a:lumMod val="50000"/>
                  </a:schemeClr>
                </a:solidFill>
                <a:latin typeface="Gotham Book" charset="0"/>
                <a:ea typeface="Gotham Book" charset="0"/>
                <a:cs typeface="Gotham Book" charset="0"/>
              </a:defRPr>
            </a:lvl3pPr>
            <a:lvl4pPr>
              <a:defRPr>
                <a:solidFill>
                  <a:schemeClr val="bg1">
                    <a:lumMod val="50000"/>
                  </a:schemeClr>
                </a:solidFill>
                <a:latin typeface="Gotham Book" charset="0"/>
                <a:ea typeface="Gotham Book" charset="0"/>
                <a:cs typeface="Gotham Book" charset="0"/>
              </a:defRPr>
            </a:lvl4pPr>
            <a:lvl5pPr>
              <a:defRPr>
                <a:solidFill>
                  <a:schemeClr val="bg1">
                    <a:lumMod val="50000"/>
                  </a:schemeClr>
                </a:solidFill>
                <a:latin typeface="Gotham Book" charset="0"/>
                <a:ea typeface="Gotham Book" charset="0"/>
                <a:cs typeface="Gotham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482257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4"/>
            <a:ext cx="10515600" cy="119532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0185780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3968783"/>
          </a:xfrm>
        </p:spPr>
        <p:txBody>
          <a:bodyPr/>
          <a:lstStyle>
            <a:lvl2pPr>
              <a:defRPr>
                <a:solidFill>
                  <a:schemeClr val="bg1">
                    <a:lumMod val="50000"/>
                  </a:schemeClr>
                </a:solidFill>
                <a:latin typeface="Gotham Book" charset="0"/>
                <a:ea typeface="Gotham Book" charset="0"/>
                <a:cs typeface="Gotham Book" charset="0"/>
              </a:defRPr>
            </a:lvl2pPr>
            <a:lvl3pPr>
              <a:defRPr>
                <a:solidFill>
                  <a:schemeClr val="bg1">
                    <a:lumMod val="50000"/>
                  </a:schemeClr>
                </a:solidFill>
                <a:latin typeface="Gotham Book" charset="0"/>
                <a:ea typeface="Gotham Book" charset="0"/>
                <a:cs typeface="Gotham Book" charset="0"/>
              </a:defRPr>
            </a:lvl3pPr>
            <a:lvl4pPr>
              <a:defRPr>
                <a:solidFill>
                  <a:schemeClr val="bg1">
                    <a:lumMod val="50000"/>
                  </a:schemeClr>
                </a:solidFill>
                <a:latin typeface="Gotham Book" charset="0"/>
                <a:ea typeface="Gotham Book" charset="0"/>
                <a:cs typeface="Gotham Book" charset="0"/>
              </a:defRPr>
            </a:lvl4pPr>
            <a:lvl5pPr>
              <a:defRPr>
                <a:solidFill>
                  <a:schemeClr val="bg1">
                    <a:lumMod val="50000"/>
                  </a:schemeClr>
                </a:solidFill>
                <a:latin typeface="Gotham Book" charset="0"/>
                <a:ea typeface="Gotham Book" charset="0"/>
                <a:cs typeface="Gotham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3968783"/>
          </a:xfrm>
        </p:spPr>
        <p:txBody>
          <a:bodyPr/>
          <a:lstStyle>
            <a:lvl2pPr>
              <a:defRPr>
                <a:solidFill>
                  <a:schemeClr val="bg1">
                    <a:lumMod val="50000"/>
                  </a:schemeClr>
                </a:solidFill>
                <a:latin typeface="Gotham Book" charset="0"/>
                <a:ea typeface="Gotham Book" charset="0"/>
                <a:cs typeface="Gotham Book" charset="0"/>
              </a:defRPr>
            </a:lvl2pPr>
            <a:lvl3pPr>
              <a:defRPr>
                <a:solidFill>
                  <a:schemeClr val="bg1">
                    <a:lumMod val="50000"/>
                  </a:schemeClr>
                </a:solidFill>
                <a:latin typeface="Gotham Book" charset="0"/>
                <a:ea typeface="Gotham Book" charset="0"/>
                <a:cs typeface="Gotham Book" charset="0"/>
              </a:defRPr>
            </a:lvl3pPr>
            <a:lvl4pPr>
              <a:defRPr>
                <a:solidFill>
                  <a:schemeClr val="bg1">
                    <a:lumMod val="50000"/>
                  </a:schemeClr>
                </a:solidFill>
                <a:latin typeface="Gotham Book" charset="0"/>
                <a:ea typeface="Gotham Book" charset="0"/>
                <a:cs typeface="Gotham Book" charset="0"/>
              </a:defRPr>
            </a:lvl4pPr>
            <a:lvl5pPr>
              <a:defRPr>
                <a:solidFill>
                  <a:schemeClr val="bg1">
                    <a:lumMod val="50000"/>
                  </a:schemeClr>
                </a:solidFill>
                <a:latin typeface="Gotham Book" charset="0"/>
                <a:ea typeface="Gotham Book" charset="0"/>
                <a:cs typeface="Gotham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688650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279708"/>
          </a:xfrm>
        </p:spPr>
        <p:txBody>
          <a:bodyPr/>
          <a:lstStyle>
            <a:lvl2pPr>
              <a:defRPr>
                <a:solidFill>
                  <a:schemeClr val="bg1">
                    <a:lumMod val="50000"/>
                  </a:schemeClr>
                </a:solidFill>
                <a:latin typeface="Gotham Book" charset="0"/>
                <a:ea typeface="Gotham Book" charset="0"/>
                <a:cs typeface="Gotham Book" charset="0"/>
              </a:defRPr>
            </a:lvl2pPr>
            <a:lvl3pPr>
              <a:defRPr>
                <a:solidFill>
                  <a:schemeClr val="bg1">
                    <a:lumMod val="50000"/>
                  </a:schemeClr>
                </a:solidFill>
                <a:latin typeface="Gotham Book" charset="0"/>
                <a:ea typeface="Gotham Book" charset="0"/>
                <a:cs typeface="Gotham Book" charset="0"/>
              </a:defRPr>
            </a:lvl3pPr>
            <a:lvl4pPr>
              <a:defRPr>
                <a:solidFill>
                  <a:schemeClr val="bg1">
                    <a:lumMod val="50000"/>
                  </a:schemeClr>
                </a:solidFill>
                <a:latin typeface="Gotham Book" charset="0"/>
                <a:ea typeface="Gotham Book" charset="0"/>
                <a:cs typeface="Gotham Book" charset="0"/>
              </a:defRPr>
            </a:lvl4pPr>
            <a:lvl5pPr>
              <a:defRPr>
                <a:solidFill>
                  <a:schemeClr val="bg1">
                    <a:lumMod val="50000"/>
                  </a:schemeClr>
                </a:solidFill>
                <a:latin typeface="Gotham Book" charset="0"/>
                <a:ea typeface="Gotham Book" charset="0"/>
                <a:cs typeface="Gotham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279708"/>
          </a:xfrm>
        </p:spPr>
        <p:txBody>
          <a:bodyPr/>
          <a:lstStyle>
            <a:lvl2pPr>
              <a:defRPr>
                <a:solidFill>
                  <a:schemeClr val="bg1">
                    <a:lumMod val="50000"/>
                  </a:schemeClr>
                </a:solidFill>
              </a:defRPr>
            </a:lvl2pPr>
            <a:lvl3pPr>
              <a:defRPr>
                <a:solidFill>
                  <a:schemeClr val="bg1">
                    <a:lumMod val="50000"/>
                  </a:schemeClr>
                </a:solidFill>
              </a:defRPr>
            </a:lvl3pPr>
            <a:lvl4pPr>
              <a:defRPr>
                <a:solidFill>
                  <a:schemeClr val="bg1">
                    <a:lumMod val="50000"/>
                  </a:schemeClr>
                </a:solidFill>
              </a:defRPr>
            </a:lvl4pPr>
            <a:lvl5pPr>
              <a:defRPr>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372864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279105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71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2">
            <a:alpha val="83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5FE2B-B9B6-B14E-BECC-D5C826CD1AAE}"/>
              </a:ext>
            </a:extLst>
          </p:cNvPr>
          <p:cNvSpPr>
            <a:spLocks noGrp="1"/>
          </p:cNvSpPr>
          <p:nvPr>
            <p:ph type="title"/>
          </p:nvPr>
        </p:nvSpPr>
        <p:spPr>
          <a:xfrm>
            <a:off x="831850" y="1709738"/>
            <a:ext cx="10515600" cy="2852737"/>
          </a:xfrm>
        </p:spPr>
        <p:txBody>
          <a:bodyPr anchor="b"/>
          <a:lstStyle>
            <a:lvl1pPr>
              <a:defRPr sz="6000" b="1">
                <a:solidFill>
                  <a:schemeClr val="tx1"/>
                </a:solidFill>
                <a:latin typeface="Verdana" panose="020B0604030504040204" pitchFamily="34" charset="0"/>
                <a:ea typeface="Verdana" panose="020B060403050404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BCE2BA63-5624-C948-AA52-7A91040480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Verdana" panose="020B0604030504040204" pitchFamily="34" charset="0"/>
                <a:ea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2255EB7E-92E0-984C-9D6E-52F830837996}"/>
              </a:ext>
            </a:extLst>
          </p:cNvPr>
          <p:cNvSpPr>
            <a:spLocks noGrp="1"/>
          </p:cNvSpPr>
          <p:nvPr>
            <p:ph type="dt" sz="half" idx="10"/>
          </p:nvPr>
        </p:nvSpPr>
        <p:spPr/>
        <p:txBody>
          <a:bodyPr/>
          <a:lstStyle/>
          <a:p>
            <a:fld id="{D4298CC1-2330-354B-B51D-E6BFAD6F1719}" type="datetimeFigureOut">
              <a:rPr lang="en-US" smtClean="0"/>
              <a:t>5/29/2019</a:t>
            </a:fld>
            <a:endParaRPr lang="en-US"/>
          </a:p>
        </p:txBody>
      </p:sp>
      <p:sp>
        <p:nvSpPr>
          <p:cNvPr id="5" name="Footer Placeholder 4">
            <a:extLst>
              <a:ext uri="{FF2B5EF4-FFF2-40B4-BE49-F238E27FC236}">
                <a16:creationId xmlns:a16="http://schemas.microsoft.com/office/drawing/2014/main" id="{81C2699C-F081-D749-97A7-06B15FEAFC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48E51E-4B47-6440-8953-561429B2138D}"/>
              </a:ext>
            </a:extLst>
          </p:cNvPr>
          <p:cNvSpPr>
            <a:spLocks noGrp="1"/>
          </p:cNvSpPr>
          <p:nvPr>
            <p:ph type="sldNum" sz="quarter" idx="12"/>
          </p:nvPr>
        </p:nvSpPr>
        <p:spPr/>
        <p:txBody>
          <a:bodyPr/>
          <a:lstStyle/>
          <a:p>
            <a:fld id="{BE5D8F76-0D6B-4C41-BE12-4D870A559289}" type="slidenum">
              <a:rPr lang="en-US" smtClean="0"/>
              <a:t>‹#›</a:t>
            </a:fld>
            <a:endParaRPr lang="en-US"/>
          </a:p>
        </p:txBody>
      </p:sp>
    </p:spTree>
    <p:extLst>
      <p:ext uri="{BB962C8B-B14F-4D97-AF65-F5344CB8AC3E}">
        <p14:creationId xmlns:p14="http://schemas.microsoft.com/office/powerpoint/2010/main" val="16564176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758857"/>
          </a:xfrm>
        </p:spPr>
        <p:txBody>
          <a:bodyPr/>
          <a:lstStyle>
            <a:lvl1pPr>
              <a:defRPr sz="3200"/>
            </a:lvl1pPr>
            <a:lvl2pPr>
              <a:defRPr sz="2800">
                <a:solidFill>
                  <a:schemeClr val="bg1">
                    <a:lumMod val="50000"/>
                  </a:schemeClr>
                </a:solidFill>
                <a:latin typeface="Gotham Book" charset="0"/>
                <a:ea typeface="Gotham Book" charset="0"/>
                <a:cs typeface="Gotham Book" charset="0"/>
              </a:defRPr>
            </a:lvl2pPr>
            <a:lvl3pPr>
              <a:defRPr sz="2400">
                <a:solidFill>
                  <a:schemeClr val="bg1">
                    <a:lumMod val="50000"/>
                  </a:schemeClr>
                </a:solidFill>
                <a:latin typeface="Gotham Book" charset="0"/>
                <a:ea typeface="Gotham Book" charset="0"/>
                <a:cs typeface="Gotham Book" charset="0"/>
              </a:defRPr>
            </a:lvl3pPr>
            <a:lvl4pPr>
              <a:defRPr sz="2000">
                <a:solidFill>
                  <a:schemeClr val="bg1">
                    <a:lumMod val="50000"/>
                  </a:schemeClr>
                </a:solidFill>
                <a:latin typeface="Gotham Book" charset="0"/>
                <a:ea typeface="Gotham Book" charset="0"/>
                <a:cs typeface="Gotham Book" charset="0"/>
              </a:defRPr>
            </a:lvl4pPr>
            <a:lvl5pPr>
              <a:defRPr sz="2000">
                <a:solidFill>
                  <a:schemeClr val="bg1">
                    <a:lumMod val="50000"/>
                  </a:schemeClr>
                </a:solidFill>
                <a:latin typeface="Gotham Book" charset="0"/>
                <a:ea typeface="Gotham Book" charset="0"/>
                <a:cs typeface="Gotham Book"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68888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968578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75885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68888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305298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2pPr>
              <a:defRPr>
                <a:solidFill>
                  <a:schemeClr val="bg1">
                    <a:lumMod val="50000"/>
                  </a:schemeClr>
                </a:solidFill>
                <a:latin typeface="Gotham Book" charset="0"/>
                <a:ea typeface="Gotham Book" charset="0"/>
                <a:cs typeface="Gotham Book" charset="0"/>
              </a:defRPr>
            </a:lvl2pPr>
            <a:lvl3pPr>
              <a:defRPr>
                <a:solidFill>
                  <a:schemeClr val="bg1">
                    <a:lumMod val="50000"/>
                  </a:schemeClr>
                </a:solidFill>
                <a:latin typeface="Gotham Book" charset="0"/>
                <a:ea typeface="Gotham Book" charset="0"/>
                <a:cs typeface="Gotham Book" charset="0"/>
              </a:defRPr>
            </a:lvl3pPr>
            <a:lvl4pPr>
              <a:defRPr>
                <a:solidFill>
                  <a:schemeClr val="bg1">
                    <a:lumMod val="50000"/>
                  </a:schemeClr>
                </a:solidFill>
                <a:latin typeface="Gotham Book" charset="0"/>
                <a:ea typeface="Gotham Book" charset="0"/>
                <a:cs typeface="Gotham Book" charset="0"/>
              </a:defRPr>
            </a:lvl4pPr>
            <a:lvl5pPr>
              <a:defRPr>
                <a:solidFill>
                  <a:schemeClr val="bg1">
                    <a:lumMod val="50000"/>
                  </a:schemeClr>
                </a:solidFill>
                <a:latin typeface="Gotham Book" charset="0"/>
                <a:ea typeface="Gotham Book" charset="0"/>
                <a:cs typeface="Gotham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101151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4100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410033"/>
          </a:xfrm>
        </p:spPr>
        <p:txBody>
          <a:bodyPr vert="eaVert"/>
          <a:lstStyle>
            <a:lvl2pPr>
              <a:defRPr>
                <a:solidFill>
                  <a:schemeClr val="bg1">
                    <a:lumMod val="50000"/>
                  </a:schemeClr>
                </a:solidFill>
                <a:latin typeface="Gotham Book" charset="0"/>
                <a:ea typeface="Gotham Book" charset="0"/>
                <a:cs typeface="Gotham Book" charset="0"/>
              </a:defRPr>
            </a:lvl2pPr>
            <a:lvl3pPr>
              <a:defRPr>
                <a:solidFill>
                  <a:schemeClr val="bg1">
                    <a:lumMod val="50000"/>
                  </a:schemeClr>
                </a:solidFill>
                <a:latin typeface="Gotham Book" charset="0"/>
                <a:ea typeface="Gotham Book" charset="0"/>
                <a:cs typeface="Gotham Book" charset="0"/>
              </a:defRPr>
            </a:lvl3pPr>
            <a:lvl4pPr>
              <a:defRPr>
                <a:solidFill>
                  <a:schemeClr val="bg1">
                    <a:lumMod val="50000"/>
                  </a:schemeClr>
                </a:solidFill>
                <a:latin typeface="Gotham Book" charset="0"/>
                <a:ea typeface="Gotham Book" charset="0"/>
                <a:cs typeface="Gotham Book" charset="0"/>
              </a:defRPr>
            </a:lvl4pPr>
            <a:lvl5pPr>
              <a:defRPr>
                <a:solidFill>
                  <a:schemeClr val="bg1">
                    <a:lumMod val="50000"/>
                  </a:schemeClr>
                </a:solidFill>
                <a:latin typeface="Gotham Book" charset="0"/>
                <a:ea typeface="Gotham Book" charset="0"/>
                <a:cs typeface="Gotham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6066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2">
            <a:alpha val="83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9201F-D765-914F-8B4E-5EF6FDC61197}"/>
              </a:ext>
            </a:extLst>
          </p:cNvPr>
          <p:cNvSpPr>
            <a:spLocks noGrp="1"/>
          </p:cNvSpPr>
          <p:nvPr>
            <p:ph type="title"/>
          </p:nvPr>
        </p:nvSpPr>
        <p:spPr/>
        <p:txBody>
          <a:bodyPr/>
          <a:lstStyle>
            <a:lvl1pPr>
              <a:defRPr b="1">
                <a:latin typeface="Verdana" panose="020B0604030504040204" pitchFamily="34" charset="0"/>
                <a:ea typeface="Verdana" panose="020B060403050404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14DB9C7-14A9-F047-A0DB-8B078AFC53B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3C5452-04F9-2D46-9241-1720A4BCD6D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6FA0AC-ADA1-DD4F-BAF2-B844197F0D5E}"/>
              </a:ext>
            </a:extLst>
          </p:cNvPr>
          <p:cNvSpPr>
            <a:spLocks noGrp="1"/>
          </p:cNvSpPr>
          <p:nvPr>
            <p:ph type="dt" sz="half" idx="10"/>
          </p:nvPr>
        </p:nvSpPr>
        <p:spPr/>
        <p:txBody>
          <a:bodyPr/>
          <a:lstStyle/>
          <a:p>
            <a:fld id="{D4298CC1-2330-354B-B51D-E6BFAD6F1719}" type="datetimeFigureOut">
              <a:rPr lang="en-US" smtClean="0"/>
              <a:t>5/29/2019</a:t>
            </a:fld>
            <a:endParaRPr lang="en-US"/>
          </a:p>
        </p:txBody>
      </p:sp>
      <p:sp>
        <p:nvSpPr>
          <p:cNvPr id="6" name="Footer Placeholder 5">
            <a:extLst>
              <a:ext uri="{FF2B5EF4-FFF2-40B4-BE49-F238E27FC236}">
                <a16:creationId xmlns:a16="http://schemas.microsoft.com/office/drawing/2014/main" id="{23C9248E-4CBC-064E-AE60-BB80986052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BE3A41-651C-574A-8EB7-C5F51452F383}"/>
              </a:ext>
            </a:extLst>
          </p:cNvPr>
          <p:cNvSpPr>
            <a:spLocks noGrp="1"/>
          </p:cNvSpPr>
          <p:nvPr>
            <p:ph type="sldNum" sz="quarter" idx="12"/>
          </p:nvPr>
        </p:nvSpPr>
        <p:spPr/>
        <p:txBody>
          <a:bodyPr/>
          <a:lstStyle/>
          <a:p>
            <a:fld id="{BE5D8F76-0D6B-4C41-BE12-4D870A559289}" type="slidenum">
              <a:rPr lang="en-US" smtClean="0"/>
              <a:t>‹#›</a:t>
            </a:fld>
            <a:endParaRPr lang="en-US"/>
          </a:p>
        </p:txBody>
      </p:sp>
    </p:spTree>
    <p:extLst>
      <p:ext uri="{BB962C8B-B14F-4D97-AF65-F5344CB8AC3E}">
        <p14:creationId xmlns:p14="http://schemas.microsoft.com/office/powerpoint/2010/main" val="2718688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2">
            <a:alpha val="83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DE737-C2E0-9C48-8CA0-DD80113FC17D}"/>
              </a:ext>
            </a:extLst>
          </p:cNvPr>
          <p:cNvSpPr>
            <a:spLocks noGrp="1"/>
          </p:cNvSpPr>
          <p:nvPr>
            <p:ph type="title"/>
          </p:nvPr>
        </p:nvSpPr>
        <p:spPr>
          <a:xfrm>
            <a:off x="839788" y="365125"/>
            <a:ext cx="10515600" cy="1325563"/>
          </a:xfrm>
          <a:solidFill>
            <a:schemeClr val="bg2">
              <a:alpha val="83000"/>
            </a:schemeClr>
          </a:solidFill>
        </p:spPr>
        <p:txBody>
          <a:bodyPr/>
          <a:lstStyle>
            <a:lvl1pPr>
              <a:defRPr b="1">
                <a:latin typeface="Verdana" panose="020B0604030504040204" pitchFamily="34" charset="0"/>
                <a:ea typeface="Verdana" panose="020B060403050404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EF440B3B-8E26-4047-9588-7D62F84EE1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F0F3250-6250-C247-9B35-F8F9318ACF0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753C6E-0E12-C449-8C46-4BE0372C1C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BBA4D40-4CAA-0442-A729-5ED76A91947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FC13A0-7457-4A4E-8B58-71476AFEA38C}"/>
              </a:ext>
            </a:extLst>
          </p:cNvPr>
          <p:cNvSpPr>
            <a:spLocks noGrp="1"/>
          </p:cNvSpPr>
          <p:nvPr>
            <p:ph type="dt" sz="half" idx="10"/>
          </p:nvPr>
        </p:nvSpPr>
        <p:spPr/>
        <p:txBody>
          <a:bodyPr/>
          <a:lstStyle/>
          <a:p>
            <a:fld id="{D4298CC1-2330-354B-B51D-E6BFAD6F1719}" type="datetimeFigureOut">
              <a:rPr lang="en-US" smtClean="0"/>
              <a:t>5/29/2019</a:t>
            </a:fld>
            <a:endParaRPr lang="en-US"/>
          </a:p>
        </p:txBody>
      </p:sp>
      <p:sp>
        <p:nvSpPr>
          <p:cNvPr id="8" name="Footer Placeholder 7">
            <a:extLst>
              <a:ext uri="{FF2B5EF4-FFF2-40B4-BE49-F238E27FC236}">
                <a16:creationId xmlns:a16="http://schemas.microsoft.com/office/drawing/2014/main" id="{0F582A81-4115-C44B-BC0E-D929853DA5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78CBBAE-7EA7-BB4B-AD19-85FC74DD74ED}"/>
              </a:ext>
            </a:extLst>
          </p:cNvPr>
          <p:cNvSpPr>
            <a:spLocks noGrp="1"/>
          </p:cNvSpPr>
          <p:nvPr>
            <p:ph type="sldNum" sz="quarter" idx="12"/>
          </p:nvPr>
        </p:nvSpPr>
        <p:spPr/>
        <p:txBody>
          <a:bodyPr/>
          <a:lstStyle/>
          <a:p>
            <a:fld id="{BE5D8F76-0D6B-4C41-BE12-4D870A559289}" type="slidenum">
              <a:rPr lang="en-US" smtClean="0"/>
              <a:t>‹#›</a:t>
            </a:fld>
            <a:endParaRPr lang="en-US"/>
          </a:p>
        </p:txBody>
      </p:sp>
    </p:spTree>
    <p:extLst>
      <p:ext uri="{BB962C8B-B14F-4D97-AF65-F5344CB8AC3E}">
        <p14:creationId xmlns:p14="http://schemas.microsoft.com/office/powerpoint/2010/main" val="1302711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2">
            <a:alpha val="83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6B222-34C1-D04D-894B-489F48299D67}"/>
              </a:ext>
            </a:extLst>
          </p:cNvPr>
          <p:cNvSpPr>
            <a:spLocks noGrp="1"/>
          </p:cNvSpPr>
          <p:nvPr>
            <p:ph type="title"/>
          </p:nvPr>
        </p:nvSpPr>
        <p:spPr/>
        <p:txBody>
          <a:bodyPr/>
          <a:lstStyle>
            <a:lvl1pPr>
              <a:defRPr b="1">
                <a:latin typeface="Verdana" panose="020B0604030504040204" pitchFamily="34" charset="0"/>
                <a:ea typeface="Verdana" panose="020B060403050404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6548C8B3-66BD-7943-A510-6731555B70A3}"/>
              </a:ext>
            </a:extLst>
          </p:cNvPr>
          <p:cNvSpPr>
            <a:spLocks noGrp="1"/>
          </p:cNvSpPr>
          <p:nvPr>
            <p:ph type="dt" sz="half" idx="10"/>
          </p:nvPr>
        </p:nvSpPr>
        <p:spPr/>
        <p:txBody>
          <a:bodyPr/>
          <a:lstStyle/>
          <a:p>
            <a:fld id="{D4298CC1-2330-354B-B51D-E6BFAD6F1719}" type="datetimeFigureOut">
              <a:rPr lang="en-US" smtClean="0"/>
              <a:t>5/29/2019</a:t>
            </a:fld>
            <a:endParaRPr lang="en-US"/>
          </a:p>
        </p:txBody>
      </p:sp>
      <p:sp>
        <p:nvSpPr>
          <p:cNvPr id="4" name="Footer Placeholder 3">
            <a:extLst>
              <a:ext uri="{FF2B5EF4-FFF2-40B4-BE49-F238E27FC236}">
                <a16:creationId xmlns:a16="http://schemas.microsoft.com/office/drawing/2014/main" id="{E045B2C3-D39A-6540-B15A-F478B2AE73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F7E95B-52FC-0A42-AA9A-8FAAB021C7A3}"/>
              </a:ext>
            </a:extLst>
          </p:cNvPr>
          <p:cNvSpPr>
            <a:spLocks noGrp="1"/>
          </p:cNvSpPr>
          <p:nvPr>
            <p:ph type="sldNum" sz="quarter" idx="12"/>
          </p:nvPr>
        </p:nvSpPr>
        <p:spPr/>
        <p:txBody>
          <a:bodyPr/>
          <a:lstStyle/>
          <a:p>
            <a:fld id="{BE5D8F76-0D6B-4C41-BE12-4D870A559289}" type="slidenum">
              <a:rPr lang="en-US" smtClean="0"/>
              <a:t>‹#›</a:t>
            </a:fld>
            <a:endParaRPr lang="en-US"/>
          </a:p>
        </p:txBody>
      </p:sp>
    </p:spTree>
    <p:extLst>
      <p:ext uri="{BB962C8B-B14F-4D97-AF65-F5344CB8AC3E}">
        <p14:creationId xmlns:p14="http://schemas.microsoft.com/office/powerpoint/2010/main" val="2471131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7B3DE1-0967-B845-8003-F300A21BF26C}"/>
              </a:ext>
            </a:extLst>
          </p:cNvPr>
          <p:cNvSpPr>
            <a:spLocks noGrp="1"/>
          </p:cNvSpPr>
          <p:nvPr>
            <p:ph type="dt" sz="half" idx="10"/>
          </p:nvPr>
        </p:nvSpPr>
        <p:spPr/>
        <p:txBody>
          <a:bodyPr/>
          <a:lstStyle/>
          <a:p>
            <a:fld id="{D4298CC1-2330-354B-B51D-E6BFAD6F1719}" type="datetimeFigureOut">
              <a:rPr lang="en-US" smtClean="0"/>
              <a:t>5/29/2019</a:t>
            </a:fld>
            <a:endParaRPr lang="en-US"/>
          </a:p>
        </p:txBody>
      </p:sp>
      <p:sp>
        <p:nvSpPr>
          <p:cNvPr id="3" name="Footer Placeholder 2">
            <a:extLst>
              <a:ext uri="{FF2B5EF4-FFF2-40B4-BE49-F238E27FC236}">
                <a16:creationId xmlns:a16="http://schemas.microsoft.com/office/drawing/2014/main" id="{AAA9E034-C94A-E347-BE69-002C7D0F32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17EA3B-713F-7240-8C5B-1C42EDEDECC7}"/>
              </a:ext>
            </a:extLst>
          </p:cNvPr>
          <p:cNvSpPr>
            <a:spLocks noGrp="1"/>
          </p:cNvSpPr>
          <p:nvPr>
            <p:ph type="sldNum" sz="quarter" idx="12"/>
          </p:nvPr>
        </p:nvSpPr>
        <p:spPr/>
        <p:txBody>
          <a:bodyPr/>
          <a:lstStyle/>
          <a:p>
            <a:fld id="{BE5D8F76-0D6B-4C41-BE12-4D870A559289}" type="slidenum">
              <a:rPr lang="en-US" smtClean="0"/>
              <a:t>‹#›</a:t>
            </a:fld>
            <a:endParaRPr lang="en-US"/>
          </a:p>
        </p:txBody>
      </p:sp>
    </p:spTree>
    <p:extLst>
      <p:ext uri="{BB962C8B-B14F-4D97-AF65-F5344CB8AC3E}">
        <p14:creationId xmlns:p14="http://schemas.microsoft.com/office/powerpoint/2010/main" val="3900328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45283-85B9-4E49-A2A0-5F0B9BD590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4F924FA-529E-774A-B574-3B3B05C952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33C3EE-57FF-3B45-8BDB-306A5685BE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1B3E169-B9C7-6643-B8F4-EA5E8DB879A2}"/>
              </a:ext>
            </a:extLst>
          </p:cNvPr>
          <p:cNvSpPr>
            <a:spLocks noGrp="1"/>
          </p:cNvSpPr>
          <p:nvPr>
            <p:ph type="dt" sz="half" idx="10"/>
          </p:nvPr>
        </p:nvSpPr>
        <p:spPr/>
        <p:txBody>
          <a:bodyPr/>
          <a:lstStyle/>
          <a:p>
            <a:fld id="{D4298CC1-2330-354B-B51D-E6BFAD6F1719}" type="datetimeFigureOut">
              <a:rPr lang="en-US" smtClean="0"/>
              <a:t>5/29/2019</a:t>
            </a:fld>
            <a:endParaRPr lang="en-US"/>
          </a:p>
        </p:txBody>
      </p:sp>
      <p:sp>
        <p:nvSpPr>
          <p:cNvPr id="6" name="Footer Placeholder 5">
            <a:extLst>
              <a:ext uri="{FF2B5EF4-FFF2-40B4-BE49-F238E27FC236}">
                <a16:creationId xmlns:a16="http://schemas.microsoft.com/office/drawing/2014/main" id="{B5EAFCE1-7A40-F240-A5D6-DDBF66AE85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D6B73C-04F2-2243-BAED-3360A09095B6}"/>
              </a:ext>
            </a:extLst>
          </p:cNvPr>
          <p:cNvSpPr>
            <a:spLocks noGrp="1"/>
          </p:cNvSpPr>
          <p:nvPr>
            <p:ph type="sldNum" sz="quarter" idx="12"/>
          </p:nvPr>
        </p:nvSpPr>
        <p:spPr/>
        <p:txBody>
          <a:bodyPr/>
          <a:lstStyle/>
          <a:p>
            <a:fld id="{BE5D8F76-0D6B-4C41-BE12-4D870A559289}" type="slidenum">
              <a:rPr lang="en-US" smtClean="0"/>
              <a:t>‹#›</a:t>
            </a:fld>
            <a:endParaRPr lang="en-US"/>
          </a:p>
        </p:txBody>
      </p:sp>
    </p:spTree>
    <p:extLst>
      <p:ext uri="{BB962C8B-B14F-4D97-AF65-F5344CB8AC3E}">
        <p14:creationId xmlns:p14="http://schemas.microsoft.com/office/powerpoint/2010/main" val="878583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AA0AB-3D44-BE41-BD73-99B40452DC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8C32AF-2968-5744-AA84-6AEE6AD448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6E0033-91F7-DF46-97FD-E67E692212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B57A4C4-47D0-8049-A297-375ABBE84493}"/>
              </a:ext>
            </a:extLst>
          </p:cNvPr>
          <p:cNvSpPr>
            <a:spLocks noGrp="1"/>
          </p:cNvSpPr>
          <p:nvPr>
            <p:ph type="dt" sz="half" idx="10"/>
          </p:nvPr>
        </p:nvSpPr>
        <p:spPr/>
        <p:txBody>
          <a:bodyPr/>
          <a:lstStyle/>
          <a:p>
            <a:fld id="{D4298CC1-2330-354B-B51D-E6BFAD6F1719}" type="datetimeFigureOut">
              <a:rPr lang="en-US" smtClean="0"/>
              <a:t>5/29/2019</a:t>
            </a:fld>
            <a:endParaRPr lang="en-US"/>
          </a:p>
        </p:txBody>
      </p:sp>
      <p:sp>
        <p:nvSpPr>
          <p:cNvPr id="6" name="Footer Placeholder 5">
            <a:extLst>
              <a:ext uri="{FF2B5EF4-FFF2-40B4-BE49-F238E27FC236}">
                <a16:creationId xmlns:a16="http://schemas.microsoft.com/office/drawing/2014/main" id="{5EBE47F6-6A57-9447-8BCD-0D6D9FB226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0195EF-B321-2E48-B2D6-5D94A1731E0C}"/>
              </a:ext>
            </a:extLst>
          </p:cNvPr>
          <p:cNvSpPr>
            <a:spLocks noGrp="1"/>
          </p:cNvSpPr>
          <p:nvPr>
            <p:ph type="sldNum" sz="quarter" idx="12"/>
          </p:nvPr>
        </p:nvSpPr>
        <p:spPr/>
        <p:txBody>
          <a:bodyPr/>
          <a:lstStyle/>
          <a:p>
            <a:fld id="{BE5D8F76-0D6B-4C41-BE12-4D870A559289}" type="slidenum">
              <a:rPr lang="en-US" smtClean="0"/>
              <a:t>‹#›</a:t>
            </a:fld>
            <a:endParaRPr lang="en-US"/>
          </a:p>
        </p:txBody>
      </p:sp>
    </p:spTree>
    <p:extLst>
      <p:ext uri="{BB962C8B-B14F-4D97-AF65-F5344CB8AC3E}">
        <p14:creationId xmlns:p14="http://schemas.microsoft.com/office/powerpoint/2010/main" val="45135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ED49D1-A62B-9244-B0E8-BE4820FE92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BFFC98-A4D9-7246-8D7B-FB536B3844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156C3F-808F-BE4C-BCB8-3380DFD91A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298CC1-2330-354B-B51D-E6BFAD6F1719}" type="datetimeFigureOut">
              <a:rPr lang="en-US" smtClean="0"/>
              <a:t>5/29/2019</a:t>
            </a:fld>
            <a:endParaRPr lang="en-US"/>
          </a:p>
        </p:txBody>
      </p:sp>
      <p:sp>
        <p:nvSpPr>
          <p:cNvPr id="5" name="Footer Placeholder 4">
            <a:extLst>
              <a:ext uri="{FF2B5EF4-FFF2-40B4-BE49-F238E27FC236}">
                <a16:creationId xmlns:a16="http://schemas.microsoft.com/office/drawing/2014/main" id="{2DF1E9B1-0592-6045-84AD-E35C6E3DF4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15361A3-9A9D-DF4D-A6FC-A8F9EA5FD7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5D8F76-0D6B-4C41-BE12-4D870A559289}" type="slidenum">
              <a:rPr lang="en-US" smtClean="0"/>
              <a:t>‹#›</a:t>
            </a:fld>
            <a:endParaRPr lang="en-US"/>
          </a:p>
        </p:txBody>
      </p:sp>
    </p:spTree>
    <p:extLst>
      <p:ext uri="{BB962C8B-B14F-4D97-AF65-F5344CB8AC3E}">
        <p14:creationId xmlns:p14="http://schemas.microsoft.com/office/powerpoint/2010/main" val="17702147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02FE34-53C1-4056-A751-BFAD9253C0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54CADA-F5A1-48A4-BCF1-BD9E445248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073387-822F-41D9-B502-692CCA5284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C2ECE9-082C-4A70-89B9-C03F558E79D4}" type="datetimeFigureOut">
              <a:rPr lang="en-US" smtClean="0"/>
              <a:t>5/29/2019</a:t>
            </a:fld>
            <a:endParaRPr lang="en-US"/>
          </a:p>
        </p:txBody>
      </p:sp>
      <p:sp>
        <p:nvSpPr>
          <p:cNvPr id="5" name="Footer Placeholder 4">
            <a:extLst>
              <a:ext uri="{FF2B5EF4-FFF2-40B4-BE49-F238E27FC236}">
                <a16:creationId xmlns:a16="http://schemas.microsoft.com/office/drawing/2014/main" id="{5F5D5D01-DF70-4275-9074-5BD8FEF9D8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4C5ECEE-3121-4DF4-B5AF-C1B16EB5A7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8EC676-6C29-4CA7-984C-ED6333549A9E}" type="slidenum">
              <a:rPr lang="en-US" smtClean="0"/>
              <a:t>‹#›</a:t>
            </a:fld>
            <a:endParaRPr lang="en-US"/>
          </a:p>
        </p:txBody>
      </p:sp>
    </p:spTree>
    <p:extLst>
      <p:ext uri="{BB962C8B-B14F-4D97-AF65-F5344CB8AC3E}">
        <p14:creationId xmlns:p14="http://schemas.microsoft.com/office/powerpoint/2010/main" val="37529958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TITLE TEXT HERE</a:t>
            </a:r>
          </a:p>
        </p:txBody>
      </p:sp>
      <p:sp>
        <p:nvSpPr>
          <p:cNvPr id="3" name="Text Placeholder 2"/>
          <p:cNvSpPr>
            <a:spLocks noGrp="1"/>
          </p:cNvSpPr>
          <p:nvPr>
            <p:ph type="body" idx="1"/>
          </p:nvPr>
        </p:nvSpPr>
        <p:spPr>
          <a:xfrm>
            <a:off x="838200" y="1825625"/>
            <a:ext cx="10515600" cy="3928626"/>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Text here</a:t>
            </a:r>
          </a:p>
        </p:txBody>
      </p:sp>
      <p:pic>
        <p:nvPicPr>
          <p:cNvPr id="8" name="Picture 7"/>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0" y="5754251"/>
            <a:ext cx="12192000" cy="1103749"/>
          </a:xfrm>
          <a:prstGeom prst="rect">
            <a:avLst/>
          </a:prstGeom>
        </p:spPr>
      </p:pic>
    </p:spTree>
    <p:extLst>
      <p:ext uri="{BB962C8B-B14F-4D97-AF65-F5344CB8AC3E}">
        <p14:creationId xmlns:p14="http://schemas.microsoft.com/office/powerpoint/2010/main" val="18575254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b="0" i="0" kern="1200" baseline="0">
          <a:solidFill>
            <a:schemeClr val="bg1">
              <a:lumMod val="50000"/>
            </a:schemeClr>
          </a:solidFill>
          <a:latin typeface="Pekora Bold Slab Serif" charset="0"/>
          <a:ea typeface="Pekora Bold Slab Serif" charset="0"/>
          <a:cs typeface="Pekora Bold Slab Serif" charset="0"/>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bg1">
              <a:lumMod val="50000"/>
            </a:schemeClr>
          </a:solidFill>
          <a:latin typeface="Gotham Book" charset="0"/>
          <a:ea typeface="Gotham Book" charset="0"/>
          <a:cs typeface="Gotham Book"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mailto:gffhub@pai.org" TargetMode="External"/><Relationship Id="rId2" Type="http://schemas.openxmlformats.org/officeDocument/2006/relationships/image" Target="../media/image33.png"/><Relationship Id="rId1" Type="http://schemas.openxmlformats.org/officeDocument/2006/relationships/slideLayout" Target="../slideLayouts/slideLayout23.xml"/><Relationship Id="rId5" Type="http://schemas.openxmlformats.org/officeDocument/2006/relationships/image" Target="../media/image34.png"/><Relationship Id="rId4" Type="http://schemas.openxmlformats.org/officeDocument/2006/relationships/hyperlink" Target="https://pai.org/special-projects/global-financing-facility" TargetMode="Externa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jpg"/></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3.jpe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1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0" y="0"/>
            <a:ext cx="8001000" cy="7555915"/>
          </a:xfrm>
          <a:prstGeom prst="rect">
            <a:avLst/>
          </a:prstGeom>
          <a:solidFill>
            <a:schemeClr val="tx1">
              <a:alpha val="71000"/>
            </a:schemeClr>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262626"/>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262626"/>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262626"/>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262626"/>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262626"/>
              </a:solidFill>
              <a:effectLst/>
              <a:uLnTx/>
              <a:uFillTx/>
              <a:latin typeface="Helvetica" panose="020B0604020202020204" pitchFamily="34" charset="0"/>
              <a:ea typeface="+mn-ea"/>
              <a:cs typeface="Helvetica" panose="020B0604020202020204" pitchFamily="34" charset="0"/>
            </a:endParaRPr>
          </a:p>
          <a:p>
            <a:pPr lvl="0" algn="ctr"/>
            <a:endParaRPr lang="en-US" sz="4400" b="1" dirty="0">
              <a:solidFill>
                <a:schemeClr val="bg1"/>
              </a:solidFill>
              <a:latin typeface="Verdana" panose="020B0604030504040204" pitchFamily="34" charset="0"/>
              <a:ea typeface="Verdana" panose="020B0604030504040204" pitchFamily="34" charset="0"/>
            </a:endParaRPr>
          </a:p>
          <a:p>
            <a:pPr lvl="0" algn="ctr"/>
            <a:r>
              <a:rPr lang="en-US" sz="4400" b="1" dirty="0">
                <a:solidFill>
                  <a:schemeClr val="bg1"/>
                </a:solidFill>
                <a:latin typeface="Verdana" panose="020B0604030504040204" pitchFamily="34" charset="0"/>
                <a:ea typeface="Verdana" panose="020B0604030504040204" pitchFamily="34" charset="0"/>
              </a:rPr>
              <a:t>Hub des OSC pour le </a:t>
            </a:r>
          </a:p>
          <a:p>
            <a:pPr lvl="0" algn="ctr"/>
            <a:r>
              <a:rPr lang="en-US" sz="4400" b="1" dirty="0" err="1">
                <a:solidFill>
                  <a:schemeClr val="bg1"/>
                </a:solidFill>
                <a:latin typeface="Verdana" panose="020B0604030504040204" pitchFamily="34" charset="0"/>
                <a:ea typeface="Verdana" panose="020B0604030504040204" pitchFamily="34" charset="0"/>
              </a:rPr>
              <a:t>Mécanisme</a:t>
            </a:r>
            <a:r>
              <a:rPr lang="en-US" sz="4400" b="1" dirty="0">
                <a:solidFill>
                  <a:schemeClr val="bg1"/>
                </a:solidFill>
                <a:latin typeface="Verdana" panose="020B0604030504040204" pitchFamily="34" charset="0"/>
                <a:ea typeface="Verdana" panose="020B0604030504040204" pitchFamily="34" charset="0"/>
              </a:rPr>
              <a:t> de </a:t>
            </a:r>
            <a:r>
              <a:rPr lang="en-US" sz="4400" b="1" dirty="0" err="1">
                <a:solidFill>
                  <a:schemeClr val="bg1"/>
                </a:solidFill>
                <a:latin typeface="Verdana" panose="020B0604030504040204" pitchFamily="34" charset="0"/>
                <a:ea typeface="Verdana" panose="020B0604030504040204" pitchFamily="34" charset="0"/>
              </a:rPr>
              <a:t>financement</a:t>
            </a:r>
            <a:r>
              <a:rPr lang="en-US" sz="4400" b="1" dirty="0">
                <a:solidFill>
                  <a:schemeClr val="bg1"/>
                </a:solidFill>
                <a:latin typeface="Verdana" panose="020B0604030504040204" pitchFamily="34" charset="0"/>
                <a:ea typeface="Verdana" panose="020B0604030504040204" pitchFamily="34" charset="0"/>
              </a:rPr>
              <a:t> </a:t>
            </a:r>
            <a:r>
              <a:rPr lang="en-US" sz="4400" b="1" dirty="0" err="1">
                <a:solidFill>
                  <a:schemeClr val="bg1"/>
                </a:solidFill>
                <a:latin typeface="Verdana" panose="020B0604030504040204" pitchFamily="34" charset="0"/>
                <a:ea typeface="Verdana" panose="020B0604030504040204" pitchFamily="34" charset="0"/>
              </a:rPr>
              <a:t>mondial</a:t>
            </a:r>
            <a:r>
              <a:rPr lang="en-US" sz="4400" b="1" dirty="0">
                <a:solidFill>
                  <a:schemeClr val="bg1"/>
                </a:solidFill>
                <a:latin typeface="Verdana" panose="020B0604030504040204" pitchFamily="34" charset="0"/>
                <a:ea typeface="Verdana" panose="020B0604030504040204" pitchFamily="34" charset="0"/>
              </a:rPr>
              <a:t> et </a:t>
            </a:r>
          </a:p>
          <a:p>
            <a:pPr lvl="0" algn="ctr"/>
            <a:r>
              <a:rPr lang="en-US" sz="4400" b="1" dirty="0" err="1">
                <a:solidFill>
                  <a:schemeClr val="bg1"/>
                </a:solidFill>
                <a:latin typeface="Verdana" panose="020B0604030504040204" pitchFamily="34" charset="0"/>
                <a:ea typeface="Verdana" panose="020B0604030504040204" pitchFamily="34" charset="0"/>
              </a:rPr>
              <a:t>Résultats</a:t>
            </a:r>
            <a:r>
              <a:rPr lang="en-US" sz="4400" b="1" dirty="0">
                <a:solidFill>
                  <a:schemeClr val="bg1"/>
                </a:solidFill>
                <a:latin typeface="Verdana" panose="020B0604030504040204" pitchFamily="34" charset="0"/>
                <a:ea typeface="Verdana" panose="020B0604030504040204" pitchFamily="34" charset="0"/>
              </a:rPr>
              <a:t> de </a:t>
            </a:r>
            <a:r>
              <a:rPr lang="en-US" sz="4400" b="1" dirty="0" err="1">
                <a:solidFill>
                  <a:schemeClr val="bg1"/>
                </a:solidFill>
                <a:latin typeface="Verdana" panose="020B0604030504040204" pitchFamily="34" charset="0"/>
                <a:ea typeface="Verdana" panose="020B0604030504040204" pitchFamily="34" charset="0"/>
              </a:rPr>
              <a:t>l’enquête</a:t>
            </a:r>
            <a:endParaRPr lang="en-US" sz="4800" b="1" dirty="0">
              <a:solidFill>
                <a:schemeClr val="bg1"/>
              </a:solidFill>
              <a:latin typeface="Verdana" panose="020B0604030504040204" pitchFamily="34" charset="0"/>
              <a:ea typeface="Verdana" panose="020B0604030504040204" pitchFamily="34" charset="0"/>
              <a:cs typeface="Helvetica" panose="020B0604020202020204" pitchFamily="34" charset="0"/>
            </a:endParaRPr>
          </a:p>
          <a:p>
            <a:pPr lvl="0" algn="ctr"/>
            <a:r>
              <a:rPr kumimoji="0" lang="en-US" sz="5400" b="1" i="0" u="none" strike="noStrike" kern="1200" cap="none" spc="0" normalizeH="0" baseline="0" noProof="0" dirty="0">
                <a:ln>
                  <a:noFill/>
                </a:ln>
                <a:solidFill>
                  <a:srgbClr val="FF7427"/>
                </a:solidFill>
                <a:effectLst/>
                <a:uLnTx/>
                <a:uFillTx/>
                <a:latin typeface="Helvetica" panose="020B0604020202020204" pitchFamily="34" charset="0"/>
                <a:ea typeface="+mn-ea"/>
                <a:cs typeface="Helvetica"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Gotham Book" pitchFamily="50" charset="0"/>
                <a:cs typeface="Gotham Book" pitchFamily="50" charset="0"/>
              </a:rPr>
              <a:t>Suzanna Dennis</a:t>
            </a:r>
            <a:r>
              <a:rPr kumimoji="0" lang="en-US" sz="2000" b="0" i="0" u="none" strike="noStrike" kern="1200" cap="none" spc="0" normalizeH="0" baseline="0" noProof="0" dirty="0">
                <a:ln>
                  <a:noFill/>
                </a:ln>
                <a:solidFill>
                  <a:prstClr val="white"/>
                </a:solidFill>
                <a:effectLst/>
                <a:uLnTx/>
                <a:uFillTx/>
                <a:latin typeface="Gotham Book" pitchFamily="50" charset="0"/>
                <a:ea typeface="+mn-ea"/>
                <a:cs typeface="Gotham Book" pitchFamily="50" charset="0"/>
              </a:rPr>
              <a:t>, Maty </a:t>
            </a:r>
            <a:r>
              <a:rPr kumimoji="0" lang="en-US" sz="2000" b="0" i="0" u="none" strike="noStrike" kern="1200" cap="none" spc="0" normalizeH="0" baseline="0" noProof="0" dirty="0" err="1">
                <a:ln>
                  <a:noFill/>
                </a:ln>
                <a:solidFill>
                  <a:prstClr val="white"/>
                </a:solidFill>
                <a:effectLst/>
                <a:uLnTx/>
                <a:uFillTx/>
                <a:latin typeface="Gotham Book" pitchFamily="50" charset="0"/>
                <a:ea typeface="+mn-ea"/>
                <a:cs typeface="Gotham Book" pitchFamily="50" charset="0"/>
              </a:rPr>
              <a:t>Dia</a:t>
            </a:r>
            <a:r>
              <a:rPr kumimoji="0" lang="en-US" sz="2000" b="0" i="0" u="none" strike="noStrike" kern="1200" cap="none" spc="0" normalizeH="0" baseline="0" noProof="0" dirty="0">
                <a:ln>
                  <a:noFill/>
                </a:ln>
                <a:solidFill>
                  <a:prstClr val="white"/>
                </a:solidFill>
                <a:effectLst/>
                <a:uLnTx/>
                <a:uFillTx/>
                <a:latin typeface="Gotham Book" pitchFamily="50" charset="0"/>
                <a:ea typeface="+mn-ea"/>
                <a:cs typeface="Gotham Book" pitchFamily="50" charset="0"/>
              </a:rPr>
              <a:t>, Chelsea Mertz</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Gotham Book" pitchFamily="50" charset="0"/>
                <a:cs typeface="Gotham Book" pitchFamily="50" charset="0"/>
              </a:rPr>
              <a:t>PAI</a:t>
            </a:r>
            <a:endParaRPr kumimoji="0" lang="en-US" sz="2000" b="0" i="0" u="none" strike="noStrike" kern="1200" cap="none" spc="0" normalizeH="0" baseline="0" noProof="0" dirty="0">
              <a:ln>
                <a:noFill/>
              </a:ln>
              <a:solidFill>
                <a:prstClr val="white"/>
              </a:solidFill>
              <a:effectLst/>
              <a:uLnTx/>
              <a:uFillTx/>
              <a:latin typeface="Gotham Book" pitchFamily="50" charset="0"/>
              <a:ea typeface="+mn-ea"/>
              <a:cs typeface="Gotham Book" pitchFamily="5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Gotham Book" pitchFamily="50" charset="0"/>
              <a:ea typeface="+mn-ea"/>
              <a:cs typeface="Gotham Book" pitchFamily="5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Gotham Book" pitchFamily="50" charset="0"/>
              <a:ea typeface="+mn-ea"/>
              <a:cs typeface="Gotham Book" pitchFamily="5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Gotham Book" pitchFamily="50" charset="0"/>
              <a:ea typeface="+mn-ea"/>
              <a:cs typeface="Gotham Book" pitchFamily="5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prstClr val="white"/>
              </a:solidFill>
              <a:effectLst/>
              <a:uLnTx/>
              <a:uFillTx/>
              <a:latin typeface="Gotham Book" pitchFamily="50" charset="0"/>
              <a:ea typeface="+mn-ea"/>
              <a:cs typeface="Gotham Book" pitchFamily="5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prstClr val="white"/>
                </a:solidFill>
                <a:latin typeface="Gotham Book" pitchFamily="50" charset="0"/>
                <a:cs typeface="Gotham Book" pitchFamily="50" charset="0"/>
              </a:rPr>
              <a:t>28 </a:t>
            </a:r>
            <a:r>
              <a:rPr lang="en-US" sz="2000" dirty="0" err="1">
                <a:solidFill>
                  <a:prstClr val="white"/>
                </a:solidFill>
                <a:latin typeface="Gotham Book" pitchFamily="50" charset="0"/>
                <a:cs typeface="Gotham Book" pitchFamily="50" charset="0"/>
              </a:rPr>
              <a:t>mai</a:t>
            </a:r>
            <a:r>
              <a:rPr kumimoji="0" lang="en-US" sz="2000" b="0" i="0" u="none" strike="noStrike" kern="1200" cap="none" spc="0" normalizeH="0" baseline="0" noProof="0" dirty="0">
                <a:ln>
                  <a:noFill/>
                </a:ln>
                <a:solidFill>
                  <a:prstClr val="white"/>
                </a:solidFill>
                <a:effectLst/>
                <a:uLnTx/>
                <a:uFillTx/>
                <a:latin typeface="Gotham Book" pitchFamily="50" charset="0"/>
                <a:ea typeface="+mn-ea"/>
                <a:cs typeface="Gotham Book" pitchFamily="50" charset="0"/>
              </a:rPr>
              <a:t>, 2019</a:t>
            </a:r>
            <a:endParaRPr lang="en-US" sz="2000" dirty="0">
              <a:solidFill>
                <a:srgbClr val="262626"/>
              </a:solidFill>
              <a:latin typeface="Gotham Book" pitchFamily="50" charset="0"/>
              <a:cs typeface="Gotham Book" pitchFamily="5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Gotham Book" pitchFamily="50" charset="0"/>
              <a:ea typeface="+mn-ea"/>
              <a:cs typeface="Gotham Book" pitchFamily="50" charset="0"/>
            </a:endParaRPr>
          </a:p>
        </p:txBody>
      </p:sp>
      <p:pic>
        <p:nvPicPr>
          <p:cNvPr id="4" name="Picture 3" descr="A close up of a sign&#10;&#10;Description automatically generated">
            <a:extLst>
              <a:ext uri="{FF2B5EF4-FFF2-40B4-BE49-F238E27FC236}">
                <a16:creationId xmlns:a16="http://schemas.microsoft.com/office/drawing/2014/main" id="{8B863ECB-13B4-4F6F-995C-5E71E9DF80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82402" y="6228079"/>
            <a:ext cx="2419355" cy="532639"/>
          </a:xfrm>
          <a:prstGeom prst="rect">
            <a:avLst/>
          </a:prstGeom>
        </p:spPr>
      </p:pic>
    </p:spTree>
    <p:extLst>
      <p:ext uri="{BB962C8B-B14F-4D97-AF65-F5344CB8AC3E}">
        <p14:creationId xmlns:p14="http://schemas.microsoft.com/office/powerpoint/2010/main" val="699959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0AE80-3B0D-E942-8108-C68D375B70D5}"/>
              </a:ext>
            </a:extLst>
          </p:cNvPr>
          <p:cNvSpPr>
            <a:spLocks noGrp="1"/>
          </p:cNvSpPr>
          <p:nvPr>
            <p:ph type="title"/>
          </p:nvPr>
        </p:nvSpPr>
        <p:spPr>
          <a:xfrm>
            <a:off x="838200" y="98425"/>
            <a:ext cx="10515600" cy="1325563"/>
          </a:xfrm>
        </p:spPr>
        <p:txBody>
          <a:bodyPr vert="horz" lIns="91440" tIns="45720" rIns="91440" bIns="45720" rtlCol="0" anchor="ctr">
            <a:normAutofit/>
          </a:bodyPr>
          <a:lstStyle/>
          <a:p>
            <a:pPr algn="ctr"/>
            <a:r>
              <a:rPr lang="en-US" dirty="0" err="1"/>
              <a:t>Activités</a:t>
            </a:r>
            <a:r>
              <a:rPr lang="en-US" dirty="0"/>
              <a:t> </a:t>
            </a:r>
            <a:r>
              <a:rPr lang="en-US" dirty="0" err="1"/>
              <a:t>principales</a:t>
            </a:r>
            <a:r>
              <a:rPr lang="en-US" dirty="0"/>
              <a:t> des </a:t>
            </a:r>
            <a:r>
              <a:rPr lang="en-US" dirty="0" err="1"/>
              <a:t>organisations</a:t>
            </a:r>
            <a:endParaRPr lang="en-US" dirty="0"/>
          </a:p>
        </p:txBody>
      </p:sp>
      <p:graphicFrame>
        <p:nvGraphicFramePr>
          <p:cNvPr id="5" name="Chart 4">
            <a:extLst>
              <a:ext uri="{FF2B5EF4-FFF2-40B4-BE49-F238E27FC236}">
                <a16:creationId xmlns:a16="http://schemas.microsoft.com/office/drawing/2014/main" id="{00000000-0008-0000-0C00-000002000000}"/>
              </a:ext>
            </a:extLst>
          </p:cNvPr>
          <p:cNvGraphicFramePr>
            <a:graphicFrameLocks/>
          </p:cNvGraphicFramePr>
          <p:nvPr>
            <p:extLst>
              <p:ext uri="{D42A27DB-BD31-4B8C-83A1-F6EECF244321}">
                <p14:modId xmlns:p14="http://schemas.microsoft.com/office/powerpoint/2010/main" val="3401295339"/>
              </p:ext>
            </p:extLst>
          </p:nvPr>
        </p:nvGraphicFramePr>
        <p:xfrm>
          <a:off x="838199" y="1384299"/>
          <a:ext cx="9705975" cy="43021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89889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alpha val="83000"/>
          </a:schemeClr>
        </a:solidFill>
        <a:effectLst/>
      </p:bgPr>
    </p:bg>
    <p:spTree>
      <p:nvGrpSpPr>
        <p:cNvPr id="1" name=""/>
        <p:cNvGrpSpPr/>
        <p:nvPr/>
      </p:nvGrpSpPr>
      <p:grpSpPr>
        <a:xfrm>
          <a:off x="0" y="0"/>
          <a:ext cx="0" cy="0"/>
          <a:chOff x="0" y="0"/>
          <a:chExt cx="0" cy="0"/>
        </a:xfrm>
      </p:grpSpPr>
      <p:sp>
        <p:nvSpPr>
          <p:cNvPr id="4" name="AutoShape 3"/>
          <p:cNvSpPr>
            <a:spLocks noChangeAspect="1" noChangeArrowheads="1" noTextEdit="1"/>
          </p:cNvSpPr>
          <p:nvPr/>
        </p:nvSpPr>
        <p:spPr bwMode="auto">
          <a:xfrm>
            <a:off x="1627188" y="244475"/>
            <a:ext cx="8764587" cy="649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206" name="Title 1">
            <a:extLst>
              <a:ext uri="{FF2B5EF4-FFF2-40B4-BE49-F238E27FC236}">
                <a16:creationId xmlns:a16="http://schemas.microsoft.com/office/drawing/2014/main" id="{37AC1CBB-4D1A-1943-9EC4-2AA4206CBA3B}"/>
              </a:ext>
            </a:extLst>
          </p:cNvPr>
          <p:cNvSpPr txBox="1">
            <a:spLocks/>
          </p:cNvSpPr>
          <p:nvPr/>
        </p:nvSpPr>
        <p:spPr>
          <a:xfrm>
            <a:off x="1275676" y="393318"/>
            <a:ext cx="9097734"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err="1">
                <a:latin typeface="Verdana" panose="020B0604030504040204" pitchFamily="34" charset="0"/>
                <a:ea typeface="Verdana" panose="020B0604030504040204" pitchFamily="34" charset="0"/>
              </a:rPr>
              <a:t>Connaissance</a:t>
            </a:r>
            <a:r>
              <a:rPr lang="en-US" b="1" dirty="0">
                <a:latin typeface="Verdana" panose="020B0604030504040204" pitchFamily="34" charset="0"/>
                <a:ea typeface="Verdana" panose="020B0604030504040204" pitchFamily="34" charset="0"/>
              </a:rPr>
              <a:t> du </a:t>
            </a:r>
            <a:r>
              <a:rPr lang="en-US" b="1" dirty="0" err="1">
                <a:latin typeface="Verdana" panose="020B0604030504040204" pitchFamily="34" charset="0"/>
                <a:ea typeface="Verdana" panose="020B0604030504040204" pitchFamily="34" charset="0"/>
              </a:rPr>
              <a:t>processus</a:t>
            </a:r>
            <a:r>
              <a:rPr lang="en-US" b="1" dirty="0">
                <a:latin typeface="Verdana" panose="020B0604030504040204" pitchFamily="34" charset="0"/>
                <a:ea typeface="Verdana" panose="020B0604030504040204" pitchFamily="34" charset="0"/>
              </a:rPr>
              <a:t> GFF </a:t>
            </a:r>
            <a:r>
              <a:rPr lang="en-US" b="1" dirty="0" err="1">
                <a:latin typeface="Verdana" panose="020B0604030504040204" pitchFamily="34" charset="0"/>
                <a:ea typeface="Verdana" panose="020B0604030504040204" pitchFamily="34" charset="0"/>
              </a:rPr>
              <a:t>dans</a:t>
            </a:r>
            <a:r>
              <a:rPr lang="en-US" b="1" dirty="0">
                <a:latin typeface="Verdana" panose="020B0604030504040204" pitchFamily="34" charset="0"/>
                <a:ea typeface="Verdana" panose="020B0604030504040204" pitchFamily="34" charset="0"/>
              </a:rPr>
              <a:t> le pays</a:t>
            </a:r>
          </a:p>
        </p:txBody>
      </p:sp>
      <p:sp>
        <p:nvSpPr>
          <p:cNvPr id="2" name="TextBox 1">
            <a:extLst>
              <a:ext uri="{FF2B5EF4-FFF2-40B4-BE49-F238E27FC236}">
                <a16:creationId xmlns:a16="http://schemas.microsoft.com/office/drawing/2014/main" id="{C0416BE3-81D0-A94D-A55E-3BA04F88B62B}"/>
              </a:ext>
            </a:extLst>
          </p:cNvPr>
          <p:cNvSpPr txBox="1"/>
          <p:nvPr/>
        </p:nvSpPr>
        <p:spPr>
          <a:xfrm>
            <a:off x="223268" y="6193076"/>
            <a:ext cx="7260255" cy="307777"/>
          </a:xfrm>
          <a:prstGeom prst="rect">
            <a:avLst/>
          </a:prstGeom>
          <a:noFill/>
        </p:spPr>
        <p:txBody>
          <a:bodyPr wrap="square" rtlCol="0">
            <a:spAutoFit/>
          </a:bodyPr>
          <a:lstStyle/>
          <a:p>
            <a:r>
              <a:rPr lang="en-US" sz="1400" dirty="0">
                <a:latin typeface="Verdana" panose="020B0604030504040204" pitchFamily="34" charset="0"/>
                <a:ea typeface="Verdana" panose="020B0604030504040204" pitchFamily="34" charset="0"/>
              </a:rPr>
              <a:t>*Analyses des pays avec plus de 5 </a:t>
            </a:r>
            <a:r>
              <a:rPr lang="en-US" sz="1400" dirty="0" err="1">
                <a:latin typeface="Verdana" panose="020B0604030504040204" pitchFamily="34" charset="0"/>
                <a:ea typeface="Verdana" panose="020B0604030504040204" pitchFamily="34" charset="0"/>
              </a:rPr>
              <a:t>réponses</a:t>
            </a:r>
            <a:endParaRPr lang="en-US" sz="1400" dirty="0">
              <a:latin typeface="Verdana" panose="020B0604030504040204" pitchFamily="34" charset="0"/>
              <a:ea typeface="Verdana" panose="020B0604030504040204" pitchFamily="34" charset="0"/>
            </a:endParaRPr>
          </a:p>
        </p:txBody>
      </p:sp>
      <p:grpSp>
        <p:nvGrpSpPr>
          <p:cNvPr id="192" name="Group 191">
            <a:extLst>
              <a:ext uri="{FF2B5EF4-FFF2-40B4-BE49-F238E27FC236}">
                <a16:creationId xmlns:a16="http://schemas.microsoft.com/office/drawing/2014/main" id="{384D8C15-364F-B449-A533-0CF3E4C51D34}"/>
              </a:ext>
            </a:extLst>
          </p:cNvPr>
          <p:cNvGrpSpPr/>
          <p:nvPr/>
        </p:nvGrpSpPr>
        <p:grpSpPr>
          <a:xfrm>
            <a:off x="2063326" y="4980587"/>
            <a:ext cx="8949842" cy="820994"/>
            <a:chOff x="1451813" y="4364403"/>
            <a:chExt cx="8949842" cy="767414"/>
          </a:xfrm>
        </p:grpSpPr>
        <p:sp>
          <p:nvSpPr>
            <p:cNvPr id="207" name="TextBox 206">
              <a:extLst>
                <a:ext uri="{FF2B5EF4-FFF2-40B4-BE49-F238E27FC236}">
                  <a16:creationId xmlns:a16="http://schemas.microsoft.com/office/drawing/2014/main" id="{9696D22F-D127-C246-9DA6-B93AE8682B72}"/>
                </a:ext>
              </a:extLst>
            </p:cNvPr>
            <p:cNvSpPr txBox="1"/>
            <p:nvPr/>
          </p:nvSpPr>
          <p:spPr>
            <a:xfrm>
              <a:off x="1451813" y="4513161"/>
              <a:ext cx="1344952" cy="584775"/>
            </a:xfrm>
            <a:prstGeom prst="rect">
              <a:avLst/>
            </a:prstGeom>
            <a:noFill/>
          </p:spPr>
          <p:txBody>
            <a:bodyPr wrap="square" rtlCol="0">
              <a:spAutoFit/>
              <a:scene3d>
                <a:camera prst="orthographicFront">
                  <a:rot lat="0" lon="0" rev="2100000"/>
                </a:camera>
                <a:lightRig rig="threePt" dir="t"/>
              </a:scene3d>
            </a:bodyPr>
            <a:lstStyle/>
            <a:p>
              <a:r>
                <a:rPr lang="en-US" sz="1600" dirty="0"/>
                <a:t>Afghanistan</a:t>
              </a:r>
            </a:p>
            <a:p>
              <a:pPr algn="ctr"/>
              <a:r>
                <a:rPr lang="en-US" sz="1600" dirty="0"/>
                <a:t>n=9</a:t>
              </a:r>
            </a:p>
          </p:txBody>
        </p:sp>
        <p:sp>
          <p:nvSpPr>
            <p:cNvPr id="208" name="TextBox 207">
              <a:extLst>
                <a:ext uri="{FF2B5EF4-FFF2-40B4-BE49-F238E27FC236}">
                  <a16:creationId xmlns:a16="http://schemas.microsoft.com/office/drawing/2014/main" id="{D8B06EAA-0E98-074A-9ABA-70FAD70A121B}"/>
                </a:ext>
              </a:extLst>
            </p:cNvPr>
            <p:cNvSpPr txBox="1"/>
            <p:nvPr/>
          </p:nvSpPr>
          <p:spPr>
            <a:xfrm>
              <a:off x="2471601" y="4499542"/>
              <a:ext cx="1561787" cy="584775"/>
            </a:xfrm>
            <a:prstGeom prst="rect">
              <a:avLst/>
            </a:prstGeom>
            <a:noFill/>
          </p:spPr>
          <p:txBody>
            <a:bodyPr wrap="square" rtlCol="0">
              <a:spAutoFit/>
              <a:scene3d>
                <a:camera prst="orthographicFront">
                  <a:rot lat="0" lon="0" rev="2100000"/>
                </a:camera>
                <a:lightRig rig="threePt" dir="t"/>
              </a:scene3d>
            </a:bodyPr>
            <a:lstStyle/>
            <a:p>
              <a:r>
                <a:rPr lang="en-US" sz="1600" dirty="0"/>
                <a:t>Burkina Faso</a:t>
              </a:r>
            </a:p>
            <a:p>
              <a:pPr algn="ctr"/>
              <a:r>
                <a:rPr lang="en-US" sz="1600" dirty="0"/>
                <a:t>n=13</a:t>
              </a:r>
            </a:p>
          </p:txBody>
        </p:sp>
        <p:sp>
          <p:nvSpPr>
            <p:cNvPr id="209" name="TextBox 208">
              <a:extLst>
                <a:ext uri="{FF2B5EF4-FFF2-40B4-BE49-F238E27FC236}">
                  <a16:creationId xmlns:a16="http://schemas.microsoft.com/office/drawing/2014/main" id="{374662AD-D5F5-AB4B-B9DD-9A9C668481B1}"/>
                </a:ext>
              </a:extLst>
            </p:cNvPr>
            <p:cNvSpPr txBox="1"/>
            <p:nvPr/>
          </p:nvSpPr>
          <p:spPr>
            <a:xfrm>
              <a:off x="3420214" y="4547042"/>
              <a:ext cx="1468460" cy="584775"/>
            </a:xfrm>
            <a:prstGeom prst="rect">
              <a:avLst/>
            </a:prstGeom>
            <a:noFill/>
          </p:spPr>
          <p:txBody>
            <a:bodyPr wrap="square" rtlCol="0">
              <a:spAutoFit/>
              <a:scene3d>
                <a:camera prst="orthographicFront">
                  <a:rot lat="0" lon="0" rev="2100000"/>
                </a:camera>
                <a:lightRig rig="threePt" dir="t"/>
              </a:scene3d>
            </a:bodyPr>
            <a:lstStyle/>
            <a:p>
              <a:r>
                <a:rPr lang="en-US" sz="1600" dirty="0"/>
                <a:t>Côte d’Ivoire</a:t>
              </a:r>
            </a:p>
            <a:p>
              <a:pPr algn="ctr"/>
              <a:r>
                <a:rPr lang="en-US" sz="1600" dirty="0"/>
                <a:t>n=11</a:t>
              </a:r>
            </a:p>
          </p:txBody>
        </p:sp>
        <p:sp>
          <p:nvSpPr>
            <p:cNvPr id="210" name="TextBox 209">
              <a:extLst>
                <a:ext uri="{FF2B5EF4-FFF2-40B4-BE49-F238E27FC236}">
                  <a16:creationId xmlns:a16="http://schemas.microsoft.com/office/drawing/2014/main" id="{CEB03A52-3264-154E-A834-ABB9B0303D17}"/>
                </a:ext>
              </a:extLst>
            </p:cNvPr>
            <p:cNvSpPr txBox="1"/>
            <p:nvPr/>
          </p:nvSpPr>
          <p:spPr>
            <a:xfrm>
              <a:off x="4627424" y="4513135"/>
              <a:ext cx="1078451" cy="546611"/>
            </a:xfrm>
            <a:prstGeom prst="rect">
              <a:avLst/>
            </a:prstGeom>
            <a:noFill/>
          </p:spPr>
          <p:txBody>
            <a:bodyPr wrap="square" rtlCol="0">
              <a:spAutoFit/>
              <a:scene3d>
                <a:camera prst="orthographicFront">
                  <a:rot lat="0" lon="0" rev="2100000"/>
                </a:camera>
                <a:lightRig rig="threePt" dir="t"/>
              </a:scene3d>
            </a:bodyPr>
            <a:lstStyle/>
            <a:p>
              <a:r>
                <a:rPr lang="en-US" sz="1600" dirty="0"/>
                <a:t>Cameroun</a:t>
              </a:r>
            </a:p>
            <a:p>
              <a:pPr algn="ctr"/>
              <a:r>
                <a:rPr lang="en-US" sz="1600" dirty="0"/>
                <a:t>n=16</a:t>
              </a:r>
            </a:p>
          </p:txBody>
        </p:sp>
        <p:sp>
          <p:nvSpPr>
            <p:cNvPr id="211" name="TextBox 210">
              <a:extLst>
                <a:ext uri="{FF2B5EF4-FFF2-40B4-BE49-F238E27FC236}">
                  <a16:creationId xmlns:a16="http://schemas.microsoft.com/office/drawing/2014/main" id="{64422695-C118-4444-9815-2E5EF85C07F8}"/>
                </a:ext>
              </a:extLst>
            </p:cNvPr>
            <p:cNvSpPr txBox="1"/>
            <p:nvPr/>
          </p:nvSpPr>
          <p:spPr>
            <a:xfrm>
              <a:off x="5815029" y="4421877"/>
              <a:ext cx="1009651" cy="546611"/>
            </a:xfrm>
            <a:prstGeom prst="rect">
              <a:avLst/>
            </a:prstGeom>
            <a:noFill/>
          </p:spPr>
          <p:txBody>
            <a:bodyPr wrap="square" rtlCol="0">
              <a:spAutoFit/>
              <a:scene3d>
                <a:camera prst="orthographicFront">
                  <a:rot lat="0" lon="0" rev="2100000"/>
                </a:camera>
                <a:lightRig rig="threePt" dir="t"/>
              </a:scene3d>
            </a:bodyPr>
            <a:lstStyle/>
            <a:p>
              <a:r>
                <a:rPr lang="en-US" sz="1600" dirty="0" err="1"/>
                <a:t>Nigéria</a:t>
              </a:r>
              <a:endParaRPr lang="en-US" sz="1600" dirty="0"/>
            </a:p>
            <a:p>
              <a:pPr algn="ctr"/>
              <a:r>
                <a:rPr lang="en-US" sz="1600" dirty="0"/>
                <a:t>n=5</a:t>
              </a:r>
            </a:p>
          </p:txBody>
        </p:sp>
        <p:sp>
          <p:nvSpPr>
            <p:cNvPr id="212" name="TextBox 211">
              <a:extLst>
                <a:ext uri="{FF2B5EF4-FFF2-40B4-BE49-F238E27FC236}">
                  <a16:creationId xmlns:a16="http://schemas.microsoft.com/office/drawing/2014/main" id="{9A8251BF-C0E0-A04D-86D1-AD4F71FCD4F5}"/>
                </a:ext>
              </a:extLst>
            </p:cNvPr>
            <p:cNvSpPr txBox="1"/>
            <p:nvPr/>
          </p:nvSpPr>
          <p:spPr>
            <a:xfrm>
              <a:off x="7031708" y="4364403"/>
              <a:ext cx="1009651" cy="546611"/>
            </a:xfrm>
            <a:prstGeom prst="rect">
              <a:avLst/>
            </a:prstGeom>
            <a:noFill/>
          </p:spPr>
          <p:txBody>
            <a:bodyPr wrap="square" rtlCol="0">
              <a:spAutoFit/>
              <a:scene3d>
                <a:camera prst="orthographicFront">
                  <a:rot lat="0" lon="0" rev="2100000"/>
                </a:camera>
                <a:lightRig rig="threePt" dir="t"/>
              </a:scene3d>
            </a:bodyPr>
            <a:lstStyle/>
            <a:p>
              <a:r>
                <a:rPr lang="en-US" sz="1600" dirty="0"/>
                <a:t>RDC</a:t>
              </a:r>
            </a:p>
            <a:p>
              <a:pPr algn="ctr"/>
              <a:r>
                <a:rPr lang="en-US" sz="1600" dirty="0"/>
                <a:t>n=28</a:t>
              </a:r>
            </a:p>
          </p:txBody>
        </p:sp>
        <p:sp>
          <p:nvSpPr>
            <p:cNvPr id="213" name="TextBox 212">
              <a:extLst>
                <a:ext uri="{FF2B5EF4-FFF2-40B4-BE49-F238E27FC236}">
                  <a16:creationId xmlns:a16="http://schemas.microsoft.com/office/drawing/2014/main" id="{D48BF2C2-8855-C046-8B80-F2CF59CBC059}"/>
                </a:ext>
              </a:extLst>
            </p:cNvPr>
            <p:cNvSpPr txBox="1"/>
            <p:nvPr/>
          </p:nvSpPr>
          <p:spPr>
            <a:xfrm>
              <a:off x="7826484" y="4451206"/>
              <a:ext cx="1083298" cy="546611"/>
            </a:xfrm>
            <a:prstGeom prst="rect">
              <a:avLst/>
            </a:prstGeom>
            <a:noFill/>
          </p:spPr>
          <p:txBody>
            <a:bodyPr wrap="square" rtlCol="0">
              <a:spAutoFit/>
              <a:scene3d>
                <a:camera prst="orthographicFront">
                  <a:rot lat="0" lon="0" rev="2100000"/>
                </a:camera>
                <a:lightRig rig="threePt" dir="t"/>
              </a:scene3d>
            </a:bodyPr>
            <a:lstStyle/>
            <a:p>
              <a:r>
                <a:rPr lang="en-US" sz="1600" dirty="0" err="1"/>
                <a:t>Sénégal</a:t>
              </a:r>
              <a:endParaRPr lang="en-US" sz="1600" dirty="0"/>
            </a:p>
            <a:p>
              <a:pPr algn="ctr"/>
              <a:r>
                <a:rPr lang="en-US" sz="1600" dirty="0"/>
                <a:t>n=14</a:t>
              </a:r>
            </a:p>
          </p:txBody>
        </p:sp>
        <p:sp>
          <p:nvSpPr>
            <p:cNvPr id="214" name="TextBox 213">
              <a:extLst>
                <a:ext uri="{FF2B5EF4-FFF2-40B4-BE49-F238E27FC236}">
                  <a16:creationId xmlns:a16="http://schemas.microsoft.com/office/drawing/2014/main" id="{2216CCA5-79CA-274F-BD9E-05F9804FA30B}"/>
                </a:ext>
              </a:extLst>
            </p:cNvPr>
            <p:cNvSpPr txBox="1"/>
            <p:nvPr/>
          </p:nvSpPr>
          <p:spPr>
            <a:xfrm>
              <a:off x="9056917" y="4389738"/>
              <a:ext cx="1344738" cy="546611"/>
            </a:xfrm>
            <a:prstGeom prst="rect">
              <a:avLst/>
            </a:prstGeom>
            <a:noFill/>
          </p:spPr>
          <p:txBody>
            <a:bodyPr wrap="square" rtlCol="0">
              <a:spAutoFit/>
              <a:scene3d>
                <a:camera prst="orthographicFront">
                  <a:rot lat="0" lon="0" rev="2100000"/>
                </a:camera>
                <a:lightRig rig="threePt" dir="t"/>
              </a:scene3d>
            </a:bodyPr>
            <a:lstStyle/>
            <a:p>
              <a:r>
                <a:rPr lang="en-US" sz="1600" dirty="0" err="1"/>
                <a:t>Ouganda</a:t>
              </a:r>
              <a:endParaRPr lang="en-US" sz="1600" dirty="0"/>
            </a:p>
            <a:p>
              <a:pPr algn="ctr"/>
              <a:r>
                <a:rPr lang="en-US" sz="1600" dirty="0"/>
                <a:t>n=9</a:t>
              </a:r>
            </a:p>
          </p:txBody>
        </p:sp>
      </p:grpSp>
      <p:grpSp>
        <p:nvGrpSpPr>
          <p:cNvPr id="216" name="Group 4">
            <a:extLst>
              <a:ext uri="{FF2B5EF4-FFF2-40B4-BE49-F238E27FC236}">
                <a16:creationId xmlns:a16="http://schemas.microsoft.com/office/drawing/2014/main" id="{10D08A9E-21C2-4141-8A64-04466AE0A747}"/>
              </a:ext>
            </a:extLst>
          </p:cNvPr>
          <p:cNvGrpSpPr>
            <a:grpSpLocks noChangeAspect="1"/>
          </p:cNvGrpSpPr>
          <p:nvPr/>
        </p:nvGrpSpPr>
        <p:grpSpPr bwMode="auto">
          <a:xfrm>
            <a:off x="1275676" y="1869591"/>
            <a:ext cx="9969135" cy="4323485"/>
            <a:chOff x="1031" y="165"/>
            <a:chExt cx="5502" cy="4076"/>
          </a:xfrm>
        </p:grpSpPr>
        <p:sp>
          <p:nvSpPr>
            <p:cNvPr id="217" name="AutoShape 3">
              <a:extLst>
                <a:ext uri="{FF2B5EF4-FFF2-40B4-BE49-F238E27FC236}">
                  <a16:creationId xmlns:a16="http://schemas.microsoft.com/office/drawing/2014/main" id="{751AA2D6-108D-5047-AE96-759692AC9EE2}"/>
                </a:ext>
              </a:extLst>
            </p:cNvPr>
            <p:cNvSpPr>
              <a:spLocks noChangeAspect="1" noChangeArrowheads="1" noTextEdit="1"/>
            </p:cNvSpPr>
            <p:nvPr/>
          </p:nvSpPr>
          <p:spPr bwMode="auto">
            <a:xfrm>
              <a:off x="1031" y="165"/>
              <a:ext cx="5502" cy="4076"/>
            </a:xfrm>
            <a:prstGeom prst="rect">
              <a:avLst/>
            </a:prstGeom>
            <a:noFill/>
            <a:ln w="9525">
              <a:noFill/>
              <a:miter lim="800000"/>
              <a:headEnd/>
              <a:tailEnd/>
            </a:ln>
            <a:extLst/>
          </p:spPr>
          <p:txBody>
            <a:bodyPr vert="horz" wrap="square" lIns="91440" tIns="45720" rIns="91440" bIns="45720" numCol="1" anchor="t" anchorCtr="0" compatLnSpc="1">
              <a:prstTxWarp prst="textNoShape">
                <a:avLst/>
              </a:prstTxWarp>
            </a:bodyPr>
            <a:lstStyle/>
            <a:p>
              <a:endParaRPr lang="de-CH"/>
            </a:p>
          </p:txBody>
        </p:sp>
        <p:sp>
          <p:nvSpPr>
            <p:cNvPr id="220" name="Rectangle 7">
              <a:extLst>
                <a:ext uri="{FF2B5EF4-FFF2-40B4-BE49-F238E27FC236}">
                  <a16:creationId xmlns:a16="http://schemas.microsoft.com/office/drawing/2014/main" id="{100C2AB7-6356-1847-85BA-2C22004F9D5C}"/>
                </a:ext>
              </a:extLst>
            </p:cNvPr>
            <p:cNvSpPr>
              <a:spLocks noChangeArrowheads="1"/>
            </p:cNvSpPr>
            <p:nvPr/>
          </p:nvSpPr>
          <p:spPr bwMode="auto">
            <a:xfrm>
              <a:off x="1175" y="309"/>
              <a:ext cx="5216" cy="3790"/>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21" name="Rectangle 8">
              <a:extLst>
                <a:ext uri="{FF2B5EF4-FFF2-40B4-BE49-F238E27FC236}">
                  <a16:creationId xmlns:a16="http://schemas.microsoft.com/office/drawing/2014/main" id="{1C22782F-F212-CF45-A246-9FCCFCCD21D4}"/>
                </a:ext>
              </a:extLst>
            </p:cNvPr>
            <p:cNvSpPr>
              <a:spLocks noChangeArrowheads="1"/>
            </p:cNvSpPr>
            <p:nvPr/>
          </p:nvSpPr>
          <p:spPr bwMode="auto">
            <a:xfrm>
              <a:off x="1554" y="438"/>
              <a:ext cx="4708" cy="2286"/>
            </a:xfrm>
            <a:prstGeom prst="rect">
              <a:avLst/>
            </a:prstGeom>
            <a:solidFill>
              <a:srgbClr val="FFFFFF"/>
            </a:solidFill>
            <a:ln w="9525">
              <a:noFill/>
              <a:miter lim="800000"/>
              <a:headEnd/>
              <a:tailEnd/>
            </a:ln>
            <a:extLst/>
          </p:spPr>
          <p:txBody>
            <a:bodyPr vert="horz" wrap="square" lIns="91440" tIns="45720" rIns="91440" bIns="45720" numCol="1" anchor="t" anchorCtr="0" compatLnSpc="1">
              <a:prstTxWarp prst="textNoShape">
                <a:avLst/>
              </a:prstTxWarp>
            </a:bodyPr>
            <a:lstStyle/>
            <a:p>
              <a:endParaRPr lang="de-CH"/>
            </a:p>
          </p:txBody>
        </p:sp>
        <p:sp>
          <p:nvSpPr>
            <p:cNvPr id="222" name="Rectangle 9">
              <a:extLst>
                <a:ext uri="{FF2B5EF4-FFF2-40B4-BE49-F238E27FC236}">
                  <a16:creationId xmlns:a16="http://schemas.microsoft.com/office/drawing/2014/main" id="{D414BB75-03D9-FA4D-B550-794643F7D88A}"/>
                </a:ext>
              </a:extLst>
            </p:cNvPr>
            <p:cNvSpPr>
              <a:spLocks noChangeArrowheads="1"/>
            </p:cNvSpPr>
            <p:nvPr/>
          </p:nvSpPr>
          <p:spPr bwMode="auto">
            <a:xfrm>
              <a:off x="1558" y="442"/>
              <a:ext cx="4700" cy="2279"/>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23" name="Line 10">
              <a:extLst>
                <a:ext uri="{FF2B5EF4-FFF2-40B4-BE49-F238E27FC236}">
                  <a16:creationId xmlns:a16="http://schemas.microsoft.com/office/drawing/2014/main" id="{71765A84-ED71-4141-97F7-FEC21892D389}"/>
                </a:ext>
              </a:extLst>
            </p:cNvPr>
            <p:cNvSpPr>
              <a:spLocks noChangeShapeType="1"/>
            </p:cNvSpPr>
            <p:nvPr/>
          </p:nvSpPr>
          <p:spPr bwMode="auto">
            <a:xfrm>
              <a:off x="1554" y="2724"/>
              <a:ext cx="4708" cy="162"/>
            </a:xfrm>
            <a:prstGeom prst="line">
              <a:avLst/>
            </a:prstGeom>
            <a:noFill/>
            <a:ln w="17463" cap="flat">
              <a:no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24" name="Line 11">
              <a:extLst>
                <a:ext uri="{FF2B5EF4-FFF2-40B4-BE49-F238E27FC236}">
                  <a16:creationId xmlns:a16="http://schemas.microsoft.com/office/drawing/2014/main" id="{518CC1EB-31A3-604A-90F9-FD372D327EBA}"/>
                </a:ext>
              </a:extLst>
            </p:cNvPr>
            <p:cNvSpPr>
              <a:spLocks noChangeShapeType="1"/>
            </p:cNvSpPr>
            <p:nvPr/>
          </p:nvSpPr>
          <p:spPr bwMode="auto">
            <a:xfrm>
              <a:off x="1554" y="2293"/>
              <a:ext cx="4708" cy="0"/>
            </a:xfrm>
            <a:prstGeom prst="line">
              <a:avLst/>
            </a:prstGeom>
            <a:noFill/>
            <a:ln w="17463" cap="flat">
              <a:no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25" name="Line 12">
              <a:extLst>
                <a:ext uri="{FF2B5EF4-FFF2-40B4-BE49-F238E27FC236}">
                  <a16:creationId xmlns:a16="http://schemas.microsoft.com/office/drawing/2014/main" id="{B038EDB7-D997-F74B-9F7F-133256CB995D}"/>
                </a:ext>
              </a:extLst>
            </p:cNvPr>
            <p:cNvSpPr>
              <a:spLocks noChangeShapeType="1"/>
            </p:cNvSpPr>
            <p:nvPr/>
          </p:nvSpPr>
          <p:spPr bwMode="auto">
            <a:xfrm>
              <a:off x="1554" y="1862"/>
              <a:ext cx="4708" cy="0"/>
            </a:xfrm>
            <a:prstGeom prst="line">
              <a:avLst/>
            </a:prstGeom>
            <a:noFill/>
            <a:ln w="17463" cap="flat">
              <a:no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26" name="Line 13">
              <a:extLst>
                <a:ext uri="{FF2B5EF4-FFF2-40B4-BE49-F238E27FC236}">
                  <a16:creationId xmlns:a16="http://schemas.microsoft.com/office/drawing/2014/main" id="{9A45A321-8D27-524B-BF60-281D7F1B06CB}"/>
                </a:ext>
              </a:extLst>
            </p:cNvPr>
            <p:cNvSpPr>
              <a:spLocks noChangeShapeType="1"/>
            </p:cNvSpPr>
            <p:nvPr/>
          </p:nvSpPr>
          <p:spPr bwMode="auto">
            <a:xfrm>
              <a:off x="1554" y="1431"/>
              <a:ext cx="4708" cy="0"/>
            </a:xfrm>
            <a:prstGeom prst="line">
              <a:avLst/>
            </a:prstGeom>
            <a:noFill/>
            <a:ln w="17463" cap="flat">
              <a:no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27" name="Line 14">
              <a:extLst>
                <a:ext uri="{FF2B5EF4-FFF2-40B4-BE49-F238E27FC236}">
                  <a16:creationId xmlns:a16="http://schemas.microsoft.com/office/drawing/2014/main" id="{1E7C233E-D9B5-F345-A0E5-CDC0FECF018D}"/>
                </a:ext>
              </a:extLst>
            </p:cNvPr>
            <p:cNvSpPr>
              <a:spLocks noChangeShapeType="1"/>
            </p:cNvSpPr>
            <p:nvPr/>
          </p:nvSpPr>
          <p:spPr bwMode="auto">
            <a:xfrm>
              <a:off x="1554" y="1001"/>
              <a:ext cx="4708" cy="0"/>
            </a:xfrm>
            <a:prstGeom prst="line">
              <a:avLst/>
            </a:prstGeom>
            <a:noFill/>
            <a:ln w="17463" cap="flat">
              <a:no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28" name="Line 15">
              <a:extLst>
                <a:ext uri="{FF2B5EF4-FFF2-40B4-BE49-F238E27FC236}">
                  <a16:creationId xmlns:a16="http://schemas.microsoft.com/office/drawing/2014/main" id="{8AEE665C-0C8B-D644-BBDF-5A2B106D7E03}"/>
                </a:ext>
              </a:extLst>
            </p:cNvPr>
            <p:cNvSpPr>
              <a:spLocks noChangeShapeType="1"/>
            </p:cNvSpPr>
            <p:nvPr/>
          </p:nvSpPr>
          <p:spPr bwMode="auto">
            <a:xfrm>
              <a:off x="1554" y="571"/>
              <a:ext cx="4708" cy="0"/>
            </a:xfrm>
            <a:prstGeom prst="line">
              <a:avLst/>
            </a:prstGeom>
            <a:noFill/>
            <a:ln w="17463" cap="flat">
              <a:no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29" name="Rectangle 16">
              <a:extLst>
                <a:ext uri="{FF2B5EF4-FFF2-40B4-BE49-F238E27FC236}">
                  <a16:creationId xmlns:a16="http://schemas.microsoft.com/office/drawing/2014/main" id="{BD25D3AB-4B3D-CF4C-B425-0A90D901D313}"/>
                </a:ext>
              </a:extLst>
            </p:cNvPr>
            <p:cNvSpPr>
              <a:spLocks noChangeArrowheads="1"/>
            </p:cNvSpPr>
            <p:nvPr/>
          </p:nvSpPr>
          <p:spPr bwMode="auto">
            <a:xfrm>
              <a:off x="1755" y="1527"/>
              <a:ext cx="339" cy="1197"/>
            </a:xfrm>
            <a:prstGeom prst="rect">
              <a:avLst/>
            </a:prstGeom>
            <a:solidFill>
              <a:srgbClr val="1A476F"/>
            </a:solidFill>
            <a:ln w="9525">
              <a:noFill/>
              <a:miter lim="800000"/>
              <a:headEnd/>
              <a:tailEnd/>
            </a:ln>
            <a:extLst/>
          </p:spPr>
          <p:txBody>
            <a:bodyPr vert="horz" wrap="square" lIns="91440" tIns="45720" rIns="91440" bIns="45720" numCol="1" anchor="t" anchorCtr="0" compatLnSpc="1">
              <a:prstTxWarp prst="textNoShape">
                <a:avLst/>
              </a:prstTxWarp>
            </a:bodyPr>
            <a:lstStyle/>
            <a:p>
              <a:endParaRPr lang="de-CH"/>
            </a:p>
          </p:txBody>
        </p:sp>
        <p:sp>
          <p:nvSpPr>
            <p:cNvPr id="230" name="Rectangle 17">
              <a:extLst>
                <a:ext uri="{FF2B5EF4-FFF2-40B4-BE49-F238E27FC236}">
                  <a16:creationId xmlns:a16="http://schemas.microsoft.com/office/drawing/2014/main" id="{1AFCC3EE-751B-8A46-9945-3C8EA8493510}"/>
                </a:ext>
              </a:extLst>
            </p:cNvPr>
            <p:cNvSpPr>
              <a:spLocks noChangeArrowheads="1"/>
            </p:cNvSpPr>
            <p:nvPr/>
          </p:nvSpPr>
          <p:spPr bwMode="auto">
            <a:xfrm>
              <a:off x="1758" y="1531"/>
              <a:ext cx="332" cy="1190"/>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31" name="Rectangle 18">
              <a:extLst>
                <a:ext uri="{FF2B5EF4-FFF2-40B4-BE49-F238E27FC236}">
                  <a16:creationId xmlns:a16="http://schemas.microsoft.com/office/drawing/2014/main" id="{03C9549E-DB37-2D4C-A162-9C394F877001}"/>
                </a:ext>
              </a:extLst>
            </p:cNvPr>
            <p:cNvSpPr>
              <a:spLocks noChangeArrowheads="1"/>
            </p:cNvSpPr>
            <p:nvPr/>
          </p:nvSpPr>
          <p:spPr bwMode="auto">
            <a:xfrm>
              <a:off x="1755" y="1049"/>
              <a:ext cx="339" cy="478"/>
            </a:xfrm>
            <a:prstGeom prst="rect">
              <a:avLst/>
            </a:prstGeom>
            <a:solidFill>
              <a:srgbClr val="0080FF"/>
            </a:solidFill>
            <a:ln w="9525">
              <a:noFill/>
              <a:miter lim="800000"/>
              <a:headEnd/>
              <a:tailEnd/>
            </a:ln>
            <a:extLst/>
          </p:spPr>
          <p:txBody>
            <a:bodyPr vert="horz" wrap="square" lIns="91440" tIns="45720" rIns="91440" bIns="45720" numCol="1" anchor="t" anchorCtr="0" compatLnSpc="1">
              <a:prstTxWarp prst="textNoShape">
                <a:avLst/>
              </a:prstTxWarp>
            </a:bodyPr>
            <a:lstStyle/>
            <a:p>
              <a:endParaRPr lang="de-CH"/>
            </a:p>
          </p:txBody>
        </p:sp>
        <p:sp>
          <p:nvSpPr>
            <p:cNvPr id="232" name="Rectangle 19">
              <a:extLst>
                <a:ext uri="{FF2B5EF4-FFF2-40B4-BE49-F238E27FC236}">
                  <a16:creationId xmlns:a16="http://schemas.microsoft.com/office/drawing/2014/main" id="{E3DC9DE2-B5A3-9347-9178-3DA48EAA20A5}"/>
                </a:ext>
              </a:extLst>
            </p:cNvPr>
            <p:cNvSpPr>
              <a:spLocks noChangeArrowheads="1"/>
            </p:cNvSpPr>
            <p:nvPr/>
          </p:nvSpPr>
          <p:spPr bwMode="auto">
            <a:xfrm>
              <a:off x="1758" y="1053"/>
              <a:ext cx="332" cy="470"/>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33" name="Rectangle 20">
              <a:extLst>
                <a:ext uri="{FF2B5EF4-FFF2-40B4-BE49-F238E27FC236}">
                  <a16:creationId xmlns:a16="http://schemas.microsoft.com/office/drawing/2014/main" id="{23674C78-4ABD-F345-BD5B-145B56A5CF85}"/>
                </a:ext>
              </a:extLst>
            </p:cNvPr>
            <p:cNvSpPr>
              <a:spLocks noChangeArrowheads="1"/>
            </p:cNvSpPr>
            <p:nvPr/>
          </p:nvSpPr>
          <p:spPr bwMode="auto">
            <a:xfrm>
              <a:off x="1755" y="571"/>
              <a:ext cx="339" cy="478"/>
            </a:xfrm>
            <a:prstGeom prst="rect">
              <a:avLst/>
            </a:prstGeom>
            <a:solidFill>
              <a:srgbClr val="ADD8E6"/>
            </a:solidFill>
            <a:ln w="9525">
              <a:noFill/>
              <a:miter lim="800000"/>
              <a:headEnd/>
              <a:tailEnd/>
            </a:ln>
            <a:extLst/>
          </p:spPr>
          <p:txBody>
            <a:bodyPr vert="horz" wrap="square" lIns="91440" tIns="45720" rIns="91440" bIns="45720" numCol="1" anchor="t" anchorCtr="0" compatLnSpc="1">
              <a:prstTxWarp prst="textNoShape">
                <a:avLst/>
              </a:prstTxWarp>
            </a:bodyPr>
            <a:lstStyle/>
            <a:p>
              <a:endParaRPr lang="de-CH"/>
            </a:p>
          </p:txBody>
        </p:sp>
        <p:sp>
          <p:nvSpPr>
            <p:cNvPr id="234" name="Rectangle 21">
              <a:extLst>
                <a:ext uri="{FF2B5EF4-FFF2-40B4-BE49-F238E27FC236}">
                  <a16:creationId xmlns:a16="http://schemas.microsoft.com/office/drawing/2014/main" id="{142C83A4-BC3F-3240-83CF-381CBCFB2CFE}"/>
                </a:ext>
              </a:extLst>
            </p:cNvPr>
            <p:cNvSpPr>
              <a:spLocks noChangeArrowheads="1"/>
            </p:cNvSpPr>
            <p:nvPr/>
          </p:nvSpPr>
          <p:spPr bwMode="auto">
            <a:xfrm>
              <a:off x="1758" y="574"/>
              <a:ext cx="332" cy="471"/>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35" name="Rectangle 22">
              <a:extLst>
                <a:ext uri="{FF2B5EF4-FFF2-40B4-BE49-F238E27FC236}">
                  <a16:creationId xmlns:a16="http://schemas.microsoft.com/office/drawing/2014/main" id="{F06B9856-8FBA-EB4D-A8B3-653193ACF5B9}"/>
                </a:ext>
              </a:extLst>
            </p:cNvPr>
            <p:cNvSpPr>
              <a:spLocks noChangeArrowheads="1"/>
            </p:cNvSpPr>
            <p:nvPr/>
          </p:nvSpPr>
          <p:spPr bwMode="auto">
            <a:xfrm>
              <a:off x="2322" y="2061"/>
              <a:ext cx="339" cy="663"/>
            </a:xfrm>
            <a:prstGeom prst="rect">
              <a:avLst/>
            </a:prstGeom>
            <a:solidFill>
              <a:srgbClr val="1A476F"/>
            </a:solidFill>
            <a:ln w="9525">
              <a:noFill/>
              <a:miter lim="800000"/>
              <a:headEnd/>
              <a:tailEnd/>
            </a:ln>
            <a:extLst/>
          </p:spPr>
          <p:txBody>
            <a:bodyPr vert="horz" wrap="square" lIns="91440" tIns="45720" rIns="91440" bIns="45720" numCol="1" anchor="t" anchorCtr="0" compatLnSpc="1">
              <a:prstTxWarp prst="textNoShape">
                <a:avLst/>
              </a:prstTxWarp>
            </a:bodyPr>
            <a:lstStyle/>
            <a:p>
              <a:endParaRPr lang="de-CH"/>
            </a:p>
          </p:txBody>
        </p:sp>
        <p:sp>
          <p:nvSpPr>
            <p:cNvPr id="236" name="Rectangle 23">
              <a:extLst>
                <a:ext uri="{FF2B5EF4-FFF2-40B4-BE49-F238E27FC236}">
                  <a16:creationId xmlns:a16="http://schemas.microsoft.com/office/drawing/2014/main" id="{F7664D42-B57C-CC48-A047-5309E65947D1}"/>
                </a:ext>
              </a:extLst>
            </p:cNvPr>
            <p:cNvSpPr>
              <a:spLocks noChangeArrowheads="1"/>
            </p:cNvSpPr>
            <p:nvPr/>
          </p:nvSpPr>
          <p:spPr bwMode="auto">
            <a:xfrm>
              <a:off x="2325" y="2065"/>
              <a:ext cx="332" cy="656"/>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37" name="Rectangle 24">
              <a:extLst>
                <a:ext uri="{FF2B5EF4-FFF2-40B4-BE49-F238E27FC236}">
                  <a16:creationId xmlns:a16="http://schemas.microsoft.com/office/drawing/2014/main" id="{6E384AF2-8B56-284B-8914-A2CAE1769EE1}"/>
                </a:ext>
              </a:extLst>
            </p:cNvPr>
            <p:cNvSpPr>
              <a:spLocks noChangeArrowheads="1"/>
            </p:cNvSpPr>
            <p:nvPr/>
          </p:nvSpPr>
          <p:spPr bwMode="auto">
            <a:xfrm>
              <a:off x="2322" y="1730"/>
              <a:ext cx="339" cy="331"/>
            </a:xfrm>
            <a:prstGeom prst="rect">
              <a:avLst/>
            </a:prstGeom>
            <a:solidFill>
              <a:srgbClr val="0080FF"/>
            </a:solidFill>
            <a:ln w="9525">
              <a:noFill/>
              <a:miter lim="800000"/>
              <a:headEnd/>
              <a:tailEnd/>
            </a:ln>
            <a:extLst/>
          </p:spPr>
          <p:txBody>
            <a:bodyPr vert="horz" wrap="square" lIns="91440" tIns="45720" rIns="91440" bIns="45720" numCol="1" anchor="t" anchorCtr="0" compatLnSpc="1">
              <a:prstTxWarp prst="textNoShape">
                <a:avLst/>
              </a:prstTxWarp>
            </a:bodyPr>
            <a:lstStyle/>
            <a:p>
              <a:endParaRPr lang="de-CH"/>
            </a:p>
          </p:txBody>
        </p:sp>
        <p:sp>
          <p:nvSpPr>
            <p:cNvPr id="238" name="Rectangle 25">
              <a:extLst>
                <a:ext uri="{FF2B5EF4-FFF2-40B4-BE49-F238E27FC236}">
                  <a16:creationId xmlns:a16="http://schemas.microsoft.com/office/drawing/2014/main" id="{E8992172-6F02-6D42-87E3-59767EE8F365}"/>
                </a:ext>
              </a:extLst>
            </p:cNvPr>
            <p:cNvSpPr>
              <a:spLocks noChangeArrowheads="1"/>
            </p:cNvSpPr>
            <p:nvPr/>
          </p:nvSpPr>
          <p:spPr bwMode="auto">
            <a:xfrm>
              <a:off x="2325" y="1734"/>
              <a:ext cx="332" cy="323"/>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39" name="Rectangle 26">
              <a:extLst>
                <a:ext uri="{FF2B5EF4-FFF2-40B4-BE49-F238E27FC236}">
                  <a16:creationId xmlns:a16="http://schemas.microsoft.com/office/drawing/2014/main" id="{603CB56A-F603-804E-AD5A-284FEBF36250}"/>
                </a:ext>
              </a:extLst>
            </p:cNvPr>
            <p:cNvSpPr>
              <a:spLocks noChangeArrowheads="1"/>
            </p:cNvSpPr>
            <p:nvPr/>
          </p:nvSpPr>
          <p:spPr bwMode="auto">
            <a:xfrm>
              <a:off x="2322" y="1233"/>
              <a:ext cx="339" cy="497"/>
            </a:xfrm>
            <a:prstGeom prst="rect">
              <a:avLst/>
            </a:prstGeom>
            <a:solidFill>
              <a:srgbClr val="ADD8E6"/>
            </a:solidFill>
            <a:ln w="9525">
              <a:noFill/>
              <a:miter lim="800000"/>
              <a:headEnd/>
              <a:tailEnd/>
            </a:ln>
            <a:extLst/>
          </p:spPr>
          <p:txBody>
            <a:bodyPr vert="horz" wrap="square" lIns="91440" tIns="45720" rIns="91440" bIns="45720" numCol="1" anchor="t" anchorCtr="0" compatLnSpc="1">
              <a:prstTxWarp prst="textNoShape">
                <a:avLst/>
              </a:prstTxWarp>
            </a:bodyPr>
            <a:lstStyle/>
            <a:p>
              <a:endParaRPr lang="de-CH"/>
            </a:p>
          </p:txBody>
        </p:sp>
        <p:sp>
          <p:nvSpPr>
            <p:cNvPr id="240" name="Rectangle 27">
              <a:extLst>
                <a:ext uri="{FF2B5EF4-FFF2-40B4-BE49-F238E27FC236}">
                  <a16:creationId xmlns:a16="http://schemas.microsoft.com/office/drawing/2014/main" id="{ABAB39D0-F996-CE4D-9BA9-95869B6859D7}"/>
                </a:ext>
              </a:extLst>
            </p:cNvPr>
            <p:cNvSpPr>
              <a:spLocks noChangeArrowheads="1"/>
            </p:cNvSpPr>
            <p:nvPr/>
          </p:nvSpPr>
          <p:spPr bwMode="auto">
            <a:xfrm>
              <a:off x="2325" y="1237"/>
              <a:ext cx="332" cy="489"/>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41" name="Rectangle 28">
              <a:extLst>
                <a:ext uri="{FF2B5EF4-FFF2-40B4-BE49-F238E27FC236}">
                  <a16:creationId xmlns:a16="http://schemas.microsoft.com/office/drawing/2014/main" id="{51A34FCF-1A65-6046-8CA7-2E987B725637}"/>
                </a:ext>
              </a:extLst>
            </p:cNvPr>
            <p:cNvSpPr>
              <a:spLocks noChangeArrowheads="1"/>
            </p:cNvSpPr>
            <p:nvPr/>
          </p:nvSpPr>
          <p:spPr bwMode="auto">
            <a:xfrm>
              <a:off x="2322" y="571"/>
              <a:ext cx="339" cy="662"/>
            </a:xfrm>
            <a:prstGeom prst="rect">
              <a:avLst/>
            </a:prstGeom>
            <a:solidFill>
              <a:srgbClr val="808080"/>
            </a:solidFill>
            <a:ln w="9525">
              <a:noFill/>
              <a:miter lim="800000"/>
              <a:headEnd/>
              <a:tailEnd/>
            </a:ln>
            <a:extLst/>
          </p:spPr>
          <p:txBody>
            <a:bodyPr vert="horz" wrap="square" lIns="91440" tIns="45720" rIns="91440" bIns="45720" numCol="1" anchor="t" anchorCtr="0" compatLnSpc="1">
              <a:prstTxWarp prst="textNoShape">
                <a:avLst/>
              </a:prstTxWarp>
            </a:bodyPr>
            <a:lstStyle/>
            <a:p>
              <a:endParaRPr lang="de-CH"/>
            </a:p>
          </p:txBody>
        </p:sp>
        <p:sp>
          <p:nvSpPr>
            <p:cNvPr id="242" name="Rectangle 29">
              <a:extLst>
                <a:ext uri="{FF2B5EF4-FFF2-40B4-BE49-F238E27FC236}">
                  <a16:creationId xmlns:a16="http://schemas.microsoft.com/office/drawing/2014/main" id="{BA2AD8BE-646A-CC42-9520-53B8806EEE76}"/>
                </a:ext>
              </a:extLst>
            </p:cNvPr>
            <p:cNvSpPr>
              <a:spLocks noChangeArrowheads="1"/>
            </p:cNvSpPr>
            <p:nvPr/>
          </p:nvSpPr>
          <p:spPr bwMode="auto">
            <a:xfrm>
              <a:off x="2325" y="574"/>
              <a:ext cx="332" cy="655"/>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43" name="Rectangle 30">
              <a:extLst>
                <a:ext uri="{FF2B5EF4-FFF2-40B4-BE49-F238E27FC236}">
                  <a16:creationId xmlns:a16="http://schemas.microsoft.com/office/drawing/2014/main" id="{06C8DA18-6BA2-4F40-A61A-307A41F67F56}"/>
                </a:ext>
              </a:extLst>
            </p:cNvPr>
            <p:cNvSpPr>
              <a:spLocks noChangeArrowheads="1"/>
            </p:cNvSpPr>
            <p:nvPr/>
          </p:nvSpPr>
          <p:spPr bwMode="auto">
            <a:xfrm>
              <a:off x="2889" y="2528"/>
              <a:ext cx="339" cy="196"/>
            </a:xfrm>
            <a:prstGeom prst="rect">
              <a:avLst/>
            </a:prstGeom>
            <a:solidFill>
              <a:srgbClr val="1A476F"/>
            </a:solidFill>
            <a:ln w="9525">
              <a:noFill/>
              <a:miter lim="800000"/>
              <a:headEnd/>
              <a:tailEnd/>
            </a:ln>
            <a:extLst/>
          </p:spPr>
          <p:txBody>
            <a:bodyPr vert="horz" wrap="square" lIns="91440" tIns="45720" rIns="91440" bIns="45720" numCol="1" anchor="t" anchorCtr="0" compatLnSpc="1">
              <a:prstTxWarp prst="textNoShape">
                <a:avLst/>
              </a:prstTxWarp>
            </a:bodyPr>
            <a:lstStyle/>
            <a:p>
              <a:endParaRPr lang="de-CH"/>
            </a:p>
          </p:txBody>
        </p:sp>
        <p:sp>
          <p:nvSpPr>
            <p:cNvPr id="244" name="Rectangle 31">
              <a:extLst>
                <a:ext uri="{FF2B5EF4-FFF2-40B4-BE49-F238E27FC236}">
                  <a16:creationId xmlns:a16="http://schemas.microsoft.com/office/drawing/2014/main" id="{CEFAD6B7-8F5D-B049-B06F-EC5042E26E7A}"/>
                </a:ext>
              </a:extLst>
            </p:cNvPr>
            <p:cNvSpPr>
              <a:spLocks noChangeArrowheads="1"/>
            </p:cNvSpPr>
            <p:nvPr/>
          </p:nvSpPr>
          <p:spPr bwMode="auto">
            <a:xfrm>
              <a:off x="2892" y="2532"/>
              <a:ext cx="332" cy="189"/>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45" name="Rectangle 32">
              <a:extLst>
                <a:ext uri="{FF2B5EF4-FFF2-40B4-BE49-F238E27FC236}">
                  <a16:creationId xmlns:a16="http://schemas.microsoft.com/office/drawing/2014/main" id="{8D7C7B23-EB14-F049-A30B-B0883351BE17}"/>
                </a:ext>
              </a:extLst>
            </p:cNvPr>
            <p:cNvSpPr>
              <a:spLocks noChangeArrowheads="1"/>
            </p:cNvSpPr>
            <p:nvPr/>
          </p:nvSpPr>
          <p:spPr bwMode="auto">
            <a:xfrm>
              <a:off x="2889" y="1941"/>
              <a:ext cx="339" cy="587"/>
            </a:xfrm>
            <a:prstGeom prst="rect">
              <a:avLst/>
            </a:prstGeom>
            <a:solidFill>
              <a:srgbClr val="0080FF"/>
            </a:solidFill>
            <a:ln w="9525">
              <a:noFill/>
              <a:miter lim="800000"/>
              <a:headEnd/>
              <a:tailEnd/>
            </a:ln>
            <a:extLst/>
          </p:spPr>
          <p:txBody>
            <a:bodyPr vert="horz" wrap="square" lIns="91440" tIns="45720" rIns="91440" bIns="45720" numCol="1" anchor="t" anchorCtr="0" compatLnSpc="1">
              <a:prstTxWarp prst="textNoShape">
                <a:avLst/>
              </a:prstTxWarp>
            </a:bodyPr>
            <a:lstStyle/>
            <a:p>
              <a:endParaRPr lang="de-CH"/>
            </a:p>
          </p:txBody>
        </p:sp>
        <p:sp>
          <p:nvSpPr>
            <p:cNvPr id="246" name="Rectangle 33">
              <a:extLst>
                <a:ext uri="{FF2B5EF4-FFF2-40B4-BE49-F238E27FC236}">
                  <a16:creationId xmlns:a16="http://schemas.microsoft.com/office/drawing/2014/main" id="{FC9537DA-3988-6644-9BB8-74CC5680A425}"/>
                </a:ext>
              </a:extLst>
            </p:cNvPr>
            <p:cNvSpPr>
              <a:spLocks noChangeArrowheads="1"/>
            </p:cNvSpPr>
            <p:nvPr/>
          </p:nvSpPr>
          <p:spPr bwMode="auto">
            <a:xfrm>
              <a:off x="2892" y="1944"/>
              <a:ext cx="332" cy="581"/>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47" name="Rectangle 34">
              <a:extLst>
                <a:ext uri="{FF2B5EF4-FFF2-40B4-BE49-F238E27FC236}">
                  <a16:creationId xmlns:a16="http://schemas.microsoft.com/office/drawing/2014/main" id="{D83AF5F8-762C-CA4B-933F-C8A315CADE03}"/>
                </a:ext>
              </a:extLst>
            </p:cNvPr>
            <p:cNvSpPr>
              <a:spLocks noChangeArrowheads="1"/>
            </p:cNvSpPr>
            <p:nvPr/>
          </p:nvSpPr>
          <p:spPr bwMode="auto">
            <a:xfrm>
              <a:off x="2889" y="1158"/>
              <a:ext cx="339" cy="783"/>
            </a:xfrm>
            <a:prstGeom prst="rect">
              <a:avLst/>
            </a:prstGeom>
            <a:solidFill>
              <a:srgbClr val="ADD8E6"/>
            </a:solidFill>
            <a:ln w="9525">
              <a:noFill/>
              <a:miter lim="800000"/>
              <a:headEnd/>
              <a:tailEnd/>
            </a:ln>
            <a:extLst/>
          </p:spPr>
          <p:txBody>
            <a:bodyPr vert="horz" wrap="square" lIns="91440" tIns="45720" rIns="91440" bIns="45720" numCol="1" anchor="t" anchorCtr="0" compatLnSpc="1">
              <a:prstTxWarp prst="textNoShape">
                <a:avLst/>
              </a:prstTxWarp>
            </a:bodyPr>
            <a:lstStyle/>
            <a:p>
              <a:endParaRPr lang="de-CH"/>
            </a:p>
          </p:txBody>
        </p:sp>
        <p:sp>
          <p:nvSpPr>
            <p:cNvPr id="248" name="Rectangle 35">
              <a:extLst>
                <a:ext uri="{FF2B5EF4-FFF2-40B4-BE49-F238E27FC236}">
                  <a16:creationId xmlns:a16="http://schemas.microsoft.com/office/drawing/2014/main" id="{72A189AD-2085-6342-823D-11F71C845BA4}"/>
                </a:ext>
              </a:extLst>
            </p:cNvPr>
            <p:cNvSpPr>
              <a:spLocks noChangeArrowheads="1"/>
            </p:cNvSpPr>
            <p:nvPr/>
          </p:nvSpPr>
          <p:spPr bwMode="auto">
            <a:xfrm>
              <a:off x="2892" y="1162"/>
              <a:ext cx="332" cy="775"/>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49" name="Rectangle 36">
              <a:extLst>
                <a:ext uri="{FF2B5EF4-FFF2-40B4-BE49-F238E27FC236}">
                  <a16:creationId xmlns:a16="http://schemas.microsoft.com/office/drawing/2014/main" id="{02A8DE6A-42D6-7844-8478-E56D4E5EA705}"/>
                </a:ext>
              </a:extLst>
            </p:cNvPr>
            <p:cNvSpPr>
              <a:spLocks noChangeArrowheads="1"/>
            </p:cNvSpPr>
            <p:nvPr/>
          </p:nvSpPr>
          <p:spPr bwMode="auto">
            <a:xfrm>
              <a:off x="2889" y="571"/>
              <a:ext cx="339" cy="587"/>
            </a:xfrm>
            <a:prstGeom prst="rect">
              <a:avLst/>
            </a:prstGeom>
            <a:solidFill>
              <a:srgbClr val="808080"/>
            </a:solidFill>
            <a:ln w="9525">
              <a:noFill/>
              <a:miter lim="800000"/>
              <a:headEnd/>
              <a:tailEnd/>
            </a:ln>
            <a:extLst/>
          </p:spPr>
          <p:txBody>
            <a:bodyPr vert="horz" wrap="square" lIns="91440" tIns="45720" rIns="91440" bIns="45720" numCol="1" anchor="t" anchorCtr="0" compatLnSpc="1">
              <a:prstTxWarp prst="textNoShape">
                <a:avLst/>
              </a:prstTxWarp>
            </a:bodyPr>
            <a:lstStyle/>
            <a:p>
              <a:endParaRPr lang="de-CH"/>
            </a:p>
          </p:txBody>
        </p:sp>
        <p:sp>
          <p:nvSpPr>
            <p:cNvPr id="250" name="Rectangle 37">
              <a:extLst>
                <a:ext uri="{FF2B5EF4-FFF2-40B4-BE49-F238E27FC236}">
                  <a16:creationId xmlns:a16="http://schemas.microsoft.com/office/drawing/2014/main" id="{F5285EB9-3985-874A-ACC5-97DE37070EFA}"/>
                </a:ext>
              </a:extLst>
            </p:cNvPr>
            <p:cNvSpPr>
              <a:spLocks noChangeArrowheads="1"/>
            </p:cNvSpPr>
            <p:nvPr/>
          </p:nvSpPr>
          <p:spPr bwMode="auto">
            <a:xfrm>
              <a:off x="2892" y="574"/>
              <a:ext cx="332" cy="580"/>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51" name="Rectangle 38">
              <a:extLst>
                <a:ext uri="{FF2B5EF4-FFF2-40B4-BE49-F238E27FC236}">
                  <a16:creationId xmlns:a16="http://schemas.microsoft.com/office/drawing/2014/main" id="{A1CD63A9-7BC8-F84A-9416-B9F3606D2D75}"/>
                </a:ext>
              </a:extLst>
            </p:cNvPr>
            <p:cNvSpPr>
              <a:spLocks noChangeArrowheads="1"/>
            </p:cNvSpPr>
            <p:nvPr/>
          </p:nvSpPr>
          <p:spPr bwMode="auto">
            <a:xfrm>
              <a:off x="3455" y="2051"/>
              <a:ext cx="340" cy="673"/>
            </a:xfrm>
            <a:prstGeom prst="rect">
              <a:avLst/>
            </a:prstGeom>
            <a:solidFill>
              <a:srgbClr val="1A476F"/>
            </a:solidFill>
            <a:ln w="9525">
              <a:noFill/>
              <a:miter lim="800000"/>
              <a:headEnd/>
              <a:tailEnd/>
            </a:ln>
            <a:extLst/>
          </p:spPr>
          <p:txBody>
            <a:bodyPr vert="horz" wrap="square" lIns="91440" tIns="45720" rIns="91440" bIns="45720" numCol="1" anchor="t" anchorCtr="0" compatLnSpc="1">
              <a:prstTxWarp prst="textNoShape">
                <a:avLst/>
              </a:prstTxWarp>
            </a:bodyPr>
            <a:lstStyle/>
            <a:p>
              <a:endParaRPr lang="de-CH"/>
            </a:p>
          </p:txBody>
        </p:sp>
        <p:sp>
          <p:nvSpPr>
            <p:cNvPr id="252" name="Rectangle 39">
              <a:extLst>
                <a:ext uri="{FF2B5EF4-FFF2-40B4-BE49-F238E27FC236}">
                  <a16:creationId xmlns:a16="http://schemas.microsoft.com/office/drawing/2014/main" id="{EA559A94-6C03-2D48-B6C1-583098DA90BF}"/>
                </a:ext>
              </a:extLst>
            </p:cNvPr>
            <p:cNvSpPr>
              <a:spLocks noChangeArrowheads="1"/>
            </p:cNvSpPr>
            <p:nvPr/>
          </p:nvSpPr>
          <p:spPr bwMode="auto">
            <a:xfrm>
              <a:off x="3459" y="2055"/>
              <a:ext cx="332" cy="666"/>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53" name="Rectangle 40">
              <a:extLst>
                <a:ext uri="{FF2B5EF4-FFF2-40B4-BE49-F238E27FC236}">
                  <a16:creationId xmlns:a16="http://schemas.microsoft.com/office/drawing/2014/main" id="{7A7A4E87-61E8-714F-8D0F-A5C386F9BEAE}"/>
                </a:ext>
              </a:extLst>
            </p:cNvPr>
            <p:cNvSpPr>
              <a:spLocks noChangeArrowheads="1"/>
            </p:cNvSpPr>
            <p:nvPr/>
          </p:nvSpPr>
          <p:spPr bwMode="auto">
            <a:xfrm>
              <a:off x="3455" y="1782"/>
              <a:ext cx="340" cy="269"/>
            </a:xfrm>
            <a:prstGeom prst="rect">
              <a:avLst/>
            </a:prstGeom>
            <a:solidFill>
              <a:srgbClr val="0080FF"/>
            </a:solidFill>
            <a:ln w="9525">
              <a:noFill/>
              <a:miter lim="800000"/>
              <a:headEnd/>
              <a:tailEnd/>
            </a:ln>
            <a:extLst/>
          </p:spPr>
          <p:txBody>
            <a:bodyPr vert="horz" wrap="square" lIns="91440" tIns="45720" rIns="91440" bIns="45720" numCol="1" anchor="t" anchorCtr="0" compatLnSpc="1">
              <a:prstTxWarp prst="textNoShape">
                <a:avLst/>
              </a:prstTxWarp>
            </a:bodyPr>
            <a:lstStyle/>
            <a:p>
              <a:endParaRPr lang="de-CH"/>
            </a:p>
          </p:txBody>
        </p:sp>
        <p:sp>
          <p:nvSpPr>
            <p:cNvPr id="254" name="Rectangle 41">
              <a:extLst>
                <a:ext uri="{FF2B5EF4-FFF2-40B4-BE49-F238E27FC236}">
                  <a16:creationId xmlns:a16="http://schemas.microsoft.com/office/drawing/2014/main" id="{B26D40D4-2616-C147-89BA-10593047A725}"/>
                </a:ext>
              </a:extLst>
            </p:cNvPr>
            <p:cNvSpPr>
              <a:spLocks noChangeArrowheads="1"/>
            </p:cNvSpPr>
            <p:nvPr/>
          </p:nvSpPr>
          <p:spPr bwMode="auto">
            <a:xfrm>
              <a:off x="3459" y="1786"/>
              <a:ext cx="332" cy="261"/>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55" name="Rectangle 42">
              <a:extLst>
                <a:ext uri="{FF2B5EF4-FFF2-40B4-BE49-F238E27FC236}">
                  <a16:creationId xmlns:a16="http://schemas.microsoft.com/office/drawing/2014/main" id="{8A78D161-E597-804A-A7DB-56307CCC5017}"/>
                </a:ext>
              </a:extLst>
            </p:cNvPr>
            <p:cNvSpPr>
              <a:spLocks noChangeArrowheads="1"/>
            </p:cNvSpPr>
            <p:nvPr/>
          </p:nvSpPr>
          <p:spPr bwMode="auto">
            <a:xfrm>
              <a:off x="3455" y="974"/>
              <a:ext cx="340" cy="808"/>
            </a:xfrm>
            <a:prstGeom prst="rect">
              <a:avLst/>
            </a:prstGeom>
            <a:solidFill>
              <a:srgbClr val="ADD8E6"/>
            </a:solidFill>
            <a:ln w="9525">
              <a:noFill/>
              <a:miter lim="800000"/>
              <a:headEnd/>
              <a:tailEnd/>
            </a:ln>
            <a:extLst/>
          </p:spPr>
          <p:txBody>
            <a:bodyPr vert="horz" wrap="square" lIns="91440" tIns="45720" rIns="91440" bIns="45720" numCol="1" anchor="t" anchorCtr="0" compatLnSpc="1">
              <a:prstTxWarp prst="textNoShape">
                <a:avLst/>
              </a:prstTxWarp>
            </a:bodyPr>
            <a:lstStyle/>
            <a:p>
              <a:endParaRPr lang="de-CH"/>
            </a:p>
          </p:txBody>
        </p:sp>
        <p:sp>
          <p:nvSpPr>
            <p:cNvPr id="256" name="Rectangle 43">
              <a:extLst>
                <a:ext uri="{FF2B5EF4-FFF2-40B4-BE49-F238E27FC236}">
                  <a16:creationId xmlns:a16="http://schemas.microsoft.com/office/drawing/2014/main" id="{A6E174BC-76EE-5140-A100-EF5786B0D691}"/>
                </a:ext>
              </a:extLst>
            </p:cNvPr>
            <p:cNvSpPr>
              <a:spLocks noChangeArrowheads="1"/>
            </p:cNvSpPr>
            <p:nvPr/>
          </p:nvSpPr>
          <p:spPr bwMode="auto">
            <a:xfrm>
              <a:off x="3459" y="978"/>
              <a:ext cx="332" cy="800"/>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57" name="Rectangle 44">
              <a:extLst>
                <a:ext uri="{FF2B5EF4-FFF2-40B4-BE49-F238E27FC236}">
                  <a16:creationId xmlns:a16="http://schemas.microsoft.com/office/drawing/2014/main" id="{8AE4D89B-EE80-764A-8170-F503AF5FFE81}"/>
                </a:ext>
              </a:extLst>
            </p:cNvPr>
            <p:cNvSpPr>
              <a:spLocks noChangeArrowheads="1"/>
            </p:cNvSpPr>
            <p:nvPr/>
          </p:nvSpPr>
          <p:spPr bwMode="auto">
            <a:xfrm>
              <a:off x="3455" y="571"/>
              <a:ext cx="340" cy="403"/>
            </a:xfrm>
            <a:prstGeom prst="rect">
              <a:avLst/>
            </a:prstGeom>
            <a:solidFill>
              <a:srgbClr val="808080"/>
            </a:solidFill>
            <a:ln w="9525">
              <a:noFill/>
              <a:miter lim="800000"/>
              <a:headEnd/>
              <a:tailEnd/>
            </a:ln>
            <a:extLst/>
          </p:spPr>
          <p:txBody>
            <a:bodyPr vert="horz" wrap="square" lIns="91440" tIns="45720" rIns="91440" bIns="45720" numCol="1" anchor="t" anchorCtr="0" compatLnSpc="1">
              <a:prstTxWarp prst="textNoShape">
                <a:avLst/>
              </a:prstTxWarp>
            </a:bodyPr>
            <a:lstStyle/>
            <a:p>
              <a:endParaRPr lang="de-CH"/>
            </a:p>
          </p:txBody>
        </p:sp>
        <p:sp>
          <p:nvSpPr>
            <p:cNvPr id="258" name="Rectangle 45">
              <a:extLst>
                <a:ext uri="{FF2B5EF4-FFF2-40B4-BE49-F238E27FC236}">
                  <a16:creationId xmlns:a16="http://schemas.microsoft.com/office/drawing/2014/main" id="{02DFBDA6-6FC9-7C44-BEC0-F5B60773D59C}"/>
                </a:ext>
              </a:extLst>
            </p:cNvPr>
            <p:cNvSpPr>
              <a:spLocks noChangeArrowheads="1"/>
            </p:cNvSpPr>
            <p:nvPr/>
          </p:nvSpPr>
          <p:spPr bwMode="auto">
            <a:xfrm>
              <a:off x="3459" y="574"/>
              <a:ext cx="332" cy="396"/>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59" name="Rectangle 46">
              <a:extLst>
                <a:ext uri="{FF2B5EF4-FFF2-40B4-BE49-F238E27FC236}">
                  <a16:creationId xmlns:a16="http://schemas.microsoft.com/office/drawing/2014/main" id="{60947E1E-9A87-9046-B031-174DD393F29F}"/>
                </a:ext>
              </a:extLst>
            </p:cNvPr>
            <p:cNvSpPr>
              <a:spLocks noChangeArrowheads="1"/>
            </p:cNvSpPr>
            <p:nvPr/>
          </p:nvSpPr>
          <p:spPr bwMode="auto">
            <a:xfrm>
              <a:off x="4021" y="1862"/>
              <a:ext cx="340" cy="862"/>
            </a:xfrm>
            <a:prstGeom prst="rect">
              <a:avLst/>
            </a:prstGeom>
            <a:solidFill>
              <a:srgbClr val="1A476F"/>
            </a:solidFill>
            <a:ln w="9525">
              <a:noFill/>
              <a:miter lim="800000"/>
              <a:headEnd/>
              <a:tailEnd/>
            </a:ln>
            <a:extLst/>
          </p:spPr>
          <p:txBody>
            <a:bodyPr vert="horz" wrap="square" lIns="91440" tIns="45720" rIns="91440" bIns="45720" numCol="1" anchor="t" anchorCtr="0" compatLnSpc="1">
              <a:prstTxWarp prst="textNoShape">
                <a:avLst/>
              </a:prstTxWarp>
            </a:bodyPr>
            <a:lstStyle/>
            <a:p>
              <a:endParaRPr lang="de-CH"/>
            </a:p>
          </p:txBody>
        </p:sp>
        <p:sp>
          <p:nvSpPr>
            <p:cNvPr id="260" name="Rectangle 47">
              <a:extLst>
                <a:ext uri="{FF2B5EF4-FFF2-40B4-BE49-F238E27FC236}">
                  <a16:creationId xmlns:a16="http://schemas.microsoft.com/office/drawing/2014/main" id="{A52F08B2-640D-B041-96B2-36F3EA390B55}"/>
                </a:ext>
              </a:extLst>
            </p:cNvPr>
            <p:cNvSpPr>
              <a:spLocks noChangeArrowheads="1"/>
            </p:cNvSpPr>
            <p:nvPr/>
          </p:nvSpPr>
          <p:spPr bwMode="auto">
            <a:xfrm>
              <a:off x="4025" y="1866"/>
              <a:ext cx="332" cy="855"/>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61" name="Rectangle 48">
              <a:extLst>
                <a:ext uri="{FF2B5EF4-FFF2-40B4-BE49-F238E27FC236}">
                  <a16:creationId xmlns:a16="http://schemas.microsoft.com/office/drawing/2014/main" id="{8F619BE6-8265-D94F-9F54-D8974160CABE}"/>
                </a:ext>
              </a:extLst>
            </p:cNvPr>
            <p:cNvSpPr>
              <a:spLocks noChangeArrowheads="1"/>
            </p:cNvSpPr>
            <p:nvPr/>
          </p:nvSpPr>
          <p:spPr bwMode="auto">
            <a:xfrm>
              <a:off x="4021" y="1001"/>
              <a:ext cx="340" cy="861"/>
            </a:xfrm>
            <a:prstGeom prst="rect">
              <a:avLst/>
            </a:prstGeom>
            <a:solidFill>
              <a:srgbClr val="ADD8E6"/>
            </a:solidFill>
            <a:ln w="9525">
              <a:noFill/>
              <a:miter lim="800000"/>
              <a:headEnd/>
              <a:tailEnd/>
            </a:ln>
            <a:extLst/>
          </p:spPr>
          <p:txBody>
            <a:bodyPr vert="horz" wrap="square" lIns="91440" tIns="45720" rIns="91440" bIns="45720" numCol="1" anchor="t" anchorCtr="0" compatLnSpc="1">
              <a:prstTxWarp prst="textNoShape">
                <a:avLst/>
              </a:prstTxWarp>
            </a:bodyPr>
            <a:lstStyle/>
            <a:p>
              <a:endParaRPr lang="de-CH"/>
            </a:p>
          </p:txBody>
        </p:sp>
        <p:sp>
          <p:nvSpPr>
            <p:cNvPr id="262" name="Rectangle 49">
              <a:extLst>
                <a:ext uri="{FF2B5EF4-FFF2-40B4-BE49-F238E27FC236}">
                  <a16:creationId xmlns:a16="http://schemas.microsoft.com/office/drawing/2014/main" id="{4535BDF4-7091-C140-ABB3-FB3600DE125C}"/>
                </a:ext>
              </a:extLst>
            </p:cNvPr>
            <p:cNvSpPr>
              <a:spLocks noChangeArrowheads="1"/>
            </p:cNvSpPr>
            <p:nvPr/>
          </p:nvSpPr>
          <p:spPr bwMode="auto">
            <a:xfrm>
              <a:off x="4025" y="1005"/>
              <a:ext cx="332" cy="854"/>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63" name="Rectangle 50">
              <a:extLst>
                <a:ext uri="{FF2B5EF4-FFF2-40B4-BE49-F238E27FC236}">
                  <a16:creationId xmlns:a16="http://schemas.microsoft.com/office/drawing/2014/main" id="{8D10CC65-C873-6E41-B54E-F9C40B27250C}"/>
                </a:ext>
              </a:extLst>
            </p:cNvPr>
            <p:cNvSpPr>
              <a:spLocks noChangeArrowheads="1"/>
            </p:cNvSpPr>
            <p:nvPr/>
          </p:nvSpPr>
          <p:spPr bwMode="auto">
            <a:xfrm>
              <a:off x="4021" y="571"/>
              <a:ext cx="340" cy="430"/>
            </a:xfrm>
            <a:prstGeom prst="rect">
              <a:avLst/>
            </a:prstGeom>
            <a:solidFill>
              <a:srgbClr val="808080"/>
            </a:solidFill>
            <a:ln w="9525">
              <a:noFill/>
              <a:miter lim="800000"/>
              <a:headEnd/>
              <a:tailEnd/>
            </a:ln>
            <a:extLst/>
          </p:spPr>
          <p:txBody>
            <a:bodyPr vert="horz" wrap="square" lIns="91440" tIns="45720" rIns="91440" bIns="45720" numCol="1" anchor="t" anchorCtr="0" compatLnSpc="1">
              <a:prstTxWarp prst="textNoShape">
                <a:avLst/>
              </a:prstTxWarp>
            </a:bodyPr>
            <a:lstStyle/>
            <a:p>
              <a:endParaRPr lang="de-CH"/>
            </a:p>
          </p:txBody>
        </p:sp>
        <p:sp>
          <p:nvSpPr>
            <p:cNvPr id="264" name="Rectangle 51">
              <a:extLst>
                <a:ext uri="{FF2B5EF4-FFF2-40B4-BE49-F238E27FC236}">
                  <a16:creationId xmlns:a16="http://schemas.microsoft.com/office/drawing/2014/main" id="{1D0817A0-7709-4844-837C-6D4C41D1F97C}"/>
                </a:ext>
              </a:extLst>
            </p:cNvPr>
            <p:cNvSpPr>
              <a:spLocks noChangeArrowheads="1"/>
            </p:cNvSpPr>
            <p:nvPr/>
          </p:nvSpPr>
          <p:spPr bwMode="auto">
            <a:xfrm>
              <a:off x="4025" y="574"/>
              <a:ext cx="332" cy="423"/>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65" name="Rectangle 52">
              <a:extLst>
                <a:ext uri="{FF2B5EF4-FFF2-40B4-BE49-F238E27FC236}">
                  <a16:creationId xmlns:a16="http://schemas.microsoft.com/office/drawing/2014/main" id="{16F5371A-3460-1E40-854A-B6700B5CBC7D}"/>
                </a:ext>
              </a:extLst>
            </p:cNvPr>
            <p:cNvSpPr>
              <a:spLocks noChangeArrowheads="1"/>
            </p:cNvSpPr>
            <p:nvPr/>
          </p:nvSpPr>
          <p:spPr bwMode="auto">
            <a:xfrm>
              <a:off x="4588" y="2263"/>
              <a:ext cx="339" cy="461"/>
            </a:xfrm>
            <a:prstGeom prst="rect">
              <a:avLst/>
            </a:prstGeom>
            <a:solidFill>
              <a:srgbClr val="1A476F"/>
            </a:solidFill>
            <a:ln w="9525">
              <a:noFill/>
              <a:miter lim="800000"/>
              <a:headEnd/>
              <a:tailEnd/>
            </a:ln>
            <a:extLst/>
          </p:spPr>
          <p:txBody>
            <a:bodyPr vert="horz" wrap="square" lIns="91440" tIns="45720" rIns="91440" bIns="45720" numCol="1" anchor="t" anchorCtr="0" compatLnSpc="1">
              <a:prstTxWarp prst="textNoShape">
                <a:avLst/>
              </a:prstTxWarp>
            </a:bodyPr>
            <a:lstStyle/>
            <a:p>
              <a:endParaRPr lang="de-CH"/>
            </a:p>
          </p:txBody>
        </p:sp>
        <p:sp>
          <p:nvSpPr>
            <p:cNvPr id="266" name="Rectangle 53">
              <a:extLst>
                <a:ext uri="{FF2B5EF4-FFF2-40B4-BE49-F238E27FC236}">
                  <a16:creationId xmlns:a16="http://schemas.microsoft.com/office/drawing/2014/main" id="{2DB6418E-2B2F-EF48-968F-5B59918BB1DA}"/>
                </a:ext>
              </a:extLst>
            </p:cNvPr>
            <p:cNvSpPr>
              <a:spLocks noChangeArrowheads="1"/>
            </p:cNvSpPr>
            <p:nvPr/>
          </p:nvSpPr>
          <p:spPr bwMode="auto">
            <a:xfrm>
              <a:off x="4592" y="2267"/>
              <a:ext cx="332" cy="454"/>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67" name="Rectangle 54">
              <a:extLst>
                <a:ext uri="{FF2B5EF4-FFF2-40B4-BE49-F238E27FC236}">
                  <a16:creationId xmlns:a16="http://schemas.microsoft.com/office/drawing/2014/main" id="{575ACC57-FFE1-094F-815C-D5CC33EE93D2}"/>
                </a:ext>
              </a:extLst>
            </p:cNvPr>
            <p:cNvSpPr>
              <a:spLocks noChangeArrowheads="1"/>
            </p:cNvSpPr>
            <p:nvPr/>
          </p:nvSpPr>
          <p:spPr bwMode="auto">
            <a:xfrm>
              <a:off x="4588" y="2186"/>
              <a:ext cx="339" cy="77"/>
            </a:xfrm>
            <a:prstGeom prst="rect">
              <a:avLst/>
            </a:prstGeom>
            <a:solidFill>
              <a:srgbClr val="0080FF"/>
            </a:solidFill>
            <a:ln w="9525">
              <a:noFill/>
              <a:miter lim="800000"/>
              <a:headEnd/>
              <a:tailEnd/>
            </a:ln>
            <a:extLst/>
          </p:spPr>
          <p:txBody>
            <a:bodyPr vert="horz" wrap="square" lIns="91440" tIns="45720" rIns="91440" bIns="45720" numCol="1" anchor="t" anchorCtr="0" compatLnSpc="1">
              <a:prstTxWarp prst="textNoShape">
                <a:avLst/>
              </a:prstTxWarp>
            </a:bodyPr>
            <a:lstStyle/>
            <a:p>
              <a:endParaRPr lang="de-CH"/>
            </a:p>
          </p:txBody>
        </p:sp>
        <p:sp>
          <p:nvSpPr>
            <p:cNvPr id="268" name="Rectangle 55">
              <a:extLst>
                <a:ext uri="{FF2B5EF4-FFF2-40B4-BE49-F238E27FC236}">
                  <a16:creationId xmlns:a16="http://schemas.microsoft.com/office/drawing/2014/main" id="{C1553649-D948-5240-A60B-5A842D5B1639}"/>
                </a:ext>
              </a:extLst>
            </p:cNvPr>
            <p:cNvSpPr>
              <a:spLocks noChangeArrowheads="1"/>
            </p:cNvSpPr>
            <p:nvPr/>
          </p:nvSpPr>
          <p:spPr bwMode="auto">
            <a:xfrm>
              <a:off x="4592" y="2189"/>
              <a:ext cx="332" cy="70"/>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69" name="Rectangle 56">
              <a:extLst>
                <a:ext uri="{FF2B5EF4-FFF2-40B4-BE49-F238E27FC236}">
                  <a16:creationId xmlns:a16="http://schemas.microsoft.com/office/drawing/2014/main" id="{DF825EB1-15B7-8E40-B96B-5F455265D9C3}"/>
                </a:ext>
              </a:extLst>
            </p:cNvPr>
            <p:cNvSpPr>
              <a:spLocks noChangeArrowheads="1"/>
            </p:cNvSpPr>
            <p:nvPr/>
          </p:nvSpPr>
          <p:spPr bwMode="auto">
            <a:xfrm>
              <a:off x="4588" y="1647"/>
              <a:ext cx="339" cy="539"/>
            </a:xfrm>
            <a:prstGeom prst="rect">
              <a:avLst/>
            </a:prstGeom>
            <a:solidFill>
              <a:srgbClr val="ADD8E6"/>
            </a:solidFill>
            <a:ln w="9525">
              <a:noFill/>
              <a:miter lim="800000"/>
              <a:headEnd/>
              <a:tailEnd/>
            </a:ln>
            <a:extLst/>
          </p:spPr>
          <p:txBody>
            <a:bodyPr vert="horz" wrap="square" lIns="91440" tIns="45720" rIns="91440" bIns="45720" numCol="1" anchor="t" anchorCtr="0" compatLnSpc="1">
              <a:prstTxWarp prst="textNoShape">
                <a:avLst/>
              </a:prstTxWarp>
            </a:bodyPr>
            <a:lstStyle/>
            <a:p>
              <a:endParaRPr lang="de-CH"/>
            </a:p>
          </p:txBody>
        </p:sp>
        <p:sp>
          <p:nvSpPr>
            <p:cNvPr id="270" name="Rectangle 57">
              <a:extLst>
                <a:ext uri="{FF2B5EF4-FFF2-40B4-BE49-F238E27FC236}">
                  <a16:creationId xmlns:a16="http://schemas.microsoft.com/office/drawing/2014/main" id="{B7B09AB0-244E-194E-99A6-A9937BEB1C82}"/>
                </a:ext>
              </a:extLst>
            </p:cNvPr>
            <p:cNvSpPr>
              <a:spLocks noChangeArrowheads="1"/>
            </p:cNvSpPr>
            <p:nvPr/>
          </p:nvSpPr>
          <p:spPr bwMode="auto">
            <a:xfrm>
              <a:off x="4592" y="1651"/>
              <a:ext cx="332" cy="531"/>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71" name="Rectangle 58">
              <a:extLst>
                <a:ext uri="{FF2B5EF4-FFF2-40B4-BE49-F238E27FC236}">
                  <a16:creationId xmlns:a16="http://schemas.microsoft.com/office/drawing/2014/main" id="{00F56714-9984-2248-B1E7-E316285BC56F}"/>
                </a:ext>
              </a:extLst>
            </p:cNvPr>
            <p:cNvSpPr>
              <a:spLocks noChangeArrowheads="1"/>
            </p:cNvSpPr>
            <p:nvPr/>
          </p:nvSpPr>
          <p:spPr bwMode="auto">
            <a:xfrm>
              <a:off x="4588" y="571"/>
              <a:ext cx="339" cy="1076"/>
            </a:xfrm>
            <a:prstGeom prst="rect">
              <a:avLst/>
            </a:prstGeom>
            <a:solidFill>
              <a:srgbClr val="808080"/>
            </a:solidFill>
            <a:ln w="9525">
              <a:noFill/>
              <a:miter lim="800000"/>
              <a:headEnd/>
              <a:tailEnd/>
            </a:ln>
            <a:extLst/>
          </p:spPr>
          <p:txBody>
            <a:bodyPr vert="horz" wrap="square" lIns="91440" tIns="45720" rIns="91440" bIns="45720" numCol="1" anchor="t" anchorCtr="0" compatLnSpc="1">
              <a:prstTxWarp prst="textNoShape">
                <a:avLst/>
              </a:prstTxWarp>
            </a:bodyPr>
            <a:lstStyle/>
            <a:p>
              <a:endParaRPr lang="de-CH"/>
            </a:p>
          </p:txBody>
        </p:sp>
        <p:sp>
          <p:nvSpPr>
            <p:cNvPr id="272" name="Rectangle 59">
              <a:extLst>
                <a:ext uri="{FF2B5EF4-FFF2-40B4-BE49-F238E27FC236}">
                  <a16:creationId xmlns:a16="http://schemas.microsoft.com/office/drawing/2014/main" id="{8E5F40FB-90D2-5545-8DFB-ECE8F0AB4450}"/>
                </a:ext>
              </a:extLst>
            </p:cNvPr>
            <p:cNvSpPr>
              <a:spLocks noChangeArrowheads="1"/>
            </p:cNvSpPr>
            <p:nvPr/>
          </p:nvSpPr>
          <p:spPr bwMode="auto">
            <a:xfrm>
              <a:off x="4592" y="574"/>
              <a:ext cx="332" cy="1069"/>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73" name="Rectangle 60">
              <a:extLst>
                <a:ext uri="{FF2B5EF4-FFF2-40B4-BE49-F238E27FC236}">
                  <a16:creationId xmlns:a16="http://schemas.microsoft.com/office/drawing/2014/main" id="{CE9E0A4C-960D-DF42-9C1F-DB33DDDD5E21}"/>
                </a:ext>
              </a:extLst>
            </p:cNvPr>
            <p:cNvSpPr>
              <a:spLocks noChangeArrowheads="1"/>
            </p:cNvSpPr>
            <p:nvPr/>
          </p:nvSpPr>
          <p:spPr bwMode="auto">
            <a:xfrm>
              <a:off x="5155" y="2570"/>
              <a:ext cx="339" cy="154"/>
            </a:xfrm>
            <a:prstGeom prst="rect">
              <a:avLst/>
            </a:prstGeom>
            <a:solidFill>
              <a:srgbClr val="1A476F"/>
            </a:solidFill>
            <a:ln w="9525">
              <a:noFill/>
              <a:miter lim="800000"/>
              <a:headEnd/>
              <a:tailEnd/>
            </a:ln>
            <a:extLst/>
          </p:spPr>
          <p:txBody>
            <a:bodyPr vert="horz" wrap="square" lIns="91440" tIns="45720" rIns="91440" bIns="45720" numCol="1" anchor="t" anchorCtr="0" compatLnSpc="1">
              <a:prstTxWarp prst="textNoShape">
                <a:avLst/>
              </a:prstTxWarp>
            </a:bodyPr>
            <a:lstStyle/>
            <a:p>
              <a:endParaRPr lang="de-CH"/>
            </a:p>
          </p:txBody>
        </p:sp>
        <p:sp>
          <p:nvSpPr>
            <p:cNvPr id="274" name="Rectangle 61">
              <a:extLst>
                <a:ext uri="{FF2B5EF4-FFF2-40B4-BE49-F238E27FC236}">
                  <a16:creationId xmlns:a16="http://schemas.microsoft.com/office/drawing/2014/main" id="{C1DE859F-221A-134B-9FA1-3D4A05305263}"/>
                </a:ext>
              </a:extLst>
            </p:cNvPr>
            <p:cNvSpPr>
              <a:spLocks noChangeArrowheads="1"/>
            </p:cNvSpPr>
            <p:nvPr/>
          </p:nvSpPr>
          <p:spPr bwMode="auto">
            <a:xfrm>
              <a:off x="5159" y="2574"/>
              <a:ext cx="331" cy="147"/>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75" name="Rectangle 62">
              <a:extLst>
                <a:ext uri="{FF2B5EF4-FFF2-40B4-BE49-F238E27FC236}">
                  <a16:creationId xmlns:a16="http://schemas.microsoft.com/office/drawing/2014/main" id="{363E1DFB-27C0-234A-9621-F1EA40D1AD86}"/>
                </a:ext>
              </a:extLst>
            </p:cNvPr>
            <p:cNvSpPr>
              <a:spLocks noChangeArrowheads="1"/>
            </p:cNvSpPr>
            <p:nvPr/>
          </p:nvSpPr>
          <p:spPr bwMode="auto">
            <a:xfrm>
              <a:off x="5155" y="2416"/>
              <a:ext cx="339" cy="154"/>
            </a:xfrm>
            <a:prstGeom prst="rect">
              <a:avLst/>
            </a:prstGeom>
            <a:solidFill>
              <a:srgbClr val="0080FF"/>
            </a:solidFill>
            <a:ln w="9525">
              <a:noFill/>
              <a:miter lim="800000"/>
              <a:headEnd/>
              <a:tailEnd/>
            </a:ln>
            <a:extLst/>
          </p:spPr>
          <p:txBody>
            <a:bodyPr vert="horz" wrap="square" lIns="91440" tIns="45720" rIns="91440" bIns="45720" numCol="1" anchor="t" anchorCtr="0" compatLnSpc="1">
              <a:prstTxWarp prst="textNoShape">
                <a:avLst/>
              </a:prstTxWarp>
            </a:bodyPr>
            <a:lstStyle/>
            <a:p>
              <a:endParaRPr lang="de-CH"/>
            </a:p>
          </p:txBody>
        </p:sp>
        <p:sp>
          <p:nvSpPr>
            <p:cNvPr id="276" name="Rectangle 63">
              <a:extLst>
                <a:ext uri="{FF2B5EF4-FFF2-40B4-BE49-F238E27FC236}">
                  <a16:creationId xmlns:a16="http://schemas.microsoft.com/office/drawing/2014/main" id="{C872CAE4-E2BC-2A45-98CF-87C11366B6FF}"/>
                </a:ext>
              </a:extLst>
            </p:cNvPr>
            <p:cNvSpPr>
              <a:spLocks noChangeArrowheads="1"/>
            </p:cNvSpPr>
            <p:nvPr/>
          </p:nvSpPr>
          <p:spPr bwMode="auto">
            <a:xfrm>
              <a:off x="5159" y="2420"/>
              <a:ext cx="331" cy="146"/>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77" name="Rectangle 64">
              <a:extLst>
                <a:ext uri="{FF2B5EF4-FFF2-40B4-BE49-F238E27FC236}">
                  <a16:creationId xmlns:a16="http://schemas.microsoft.com/office/drawing/2014/main" id="{AB33B9AB-E314-D24B-B077-19ECED32493E}"/>
                </a:ext>
              </a:extLst>
            </p:cNvPr>
            <p:cNvSpPr>
              <a:spLocks noChangeArrowheads="1"/>
            </p:cNvSpPr>
            <p:nvPr/>
          </p:nvSpPr>
          <p:spPr bwMode="auto">
            <a:xfrm>
              <a:off x="5155" y="1493"/>
              <a:ext cx="339" cy="923"/>
            </a:xfrm>
            <a:prstGeom prst="rect">
              <a:avLst/>
            </a:prstGeom>
            <a:solidFill>
              <a:srgbClr val="ADD8E6"/>
            </a:solidFill>
            <a:ln w="9525">
              <a:noFill/>
              <a:miter lim="800000"/>
              <a:headEnd/>
              <a:tailEnd/>
            </a:ln>
            <a:extLst/>
          </p:spPr>
          <p:txBody>
            <a:bodyPr vert="horz" wrap="square" lIns="91440" tIns="45720" rIns="91440" bIns="45720" numCol="1" anchor="t" anchorCtr="0" compatLnSpc="1">
              <a:prstTxWarp prst="textNoShape">
                <a:avLst/>
              </a:prstTxWarp>
            </a:bodyPr>
            <a:lstStyle/>
            <a:p>
              <a:endParaRPr lang="de-CH"/>
            </a:p>
          </p:txBody>
        </p:sp>
        <p:sp>
          <p:nvSpPr>
            <p:cNvPr id="278" name="Rectangle 65">
              <a:extLst>
                <a:ext uri="{FF2B5EF4-FFF2-40B4-BE49-F238E27FC236}">
                  <a16:creationId xmlns:a16="http://schemas.microsoft.com/office/drawing/2014/main" id="{379D3C85-D9C7-5142-B276-D0D95B7077AB}"/>
                </a:ext>
              </a:extLst>
            </p:cNvPr>
            <p:cNvSpPr>
              <a:spLocks noChangeArrowheads="1"/>
            </p:cNvSpPr>
            <p:nvPr/>
          </p:nvSpPr>
          <p:spPr bwMode="auto">
            <a:xfrm>
              <a:off x="5159" y="1497"/>
              <a:ext cx="331" cy="916"/>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79" name="Rectangle 66">
              <a:extLst>
                <a:ext uri="{FF2B5EF4-FFF2-40B4-BE49-F238E27FC236}">
                  <a16:creationId xmlns:a16="http://schemas.microsoft.com/office/drawing/2014/main" id="{49FF8CB8-7B1F-F842-8F5F-8598E14F5E45}"/>
                </a:ext>
              </a:extLst>
            </p:cNvPr>
            <p:cNvSpPr>
              <a:spLocks noChangeArrowheads="1"/>
            </p:cNvSpPr>
            <p:nvPr/>
          </p:nvSpPr>
          <p:spPr bwMode="auto">
            <a:xfrm>
              <a:off x="5155" y="571"/>
              <a:ext cx="339" cy="922"/>
            </a:xfrm>
            <a:prstGeom prst="rect">
              <a:avLst/>
            </a:prstGeom>
            <a:solidFill>
              <a:srgbClr val="808080"/>
            </a:solidFill>
            <a:ln w="9525">
              <a:noFill/>
              <a:miter lim="800000"/>
              <a:headEnd/>
              <a:tailEnd/>
            </a:ln>
            <a:extLst/>
          </p:spPr>
          <p:txBody>
            <a:bodyPr vert="horz" wrap="square" lIns="91440" tIns="45720" rIns="91440" bIns="45720" numCol="1" anchor="t" anchorCtr="0" compatLnSpc="1">
              <a:prstTxWarp prst="textNoShape">
                <a:avLst/>
              </a:prstTxWarp>
            </a:bodyPr>
            <a:lstStyle/>
            <a:p>
              <a:endParaRPr lang="de-CH"/>
            </a:p>
          </p:txBody>
        </p:sp>
        <p:sp>
          <p:nvSpPr>
            <p:cNvPr id="280" name="Rectangle 67">
              <a:extLst>
                <a:ext uri="{FF2B5EF4-FFF2-40B4-BE49-F238E27FC236}">
                  <a16:creationId xmlns:a16="http://schemas.microsoft.com/office/drawing/2014/main" id="{460AF3DD-1986-B24D-9229-B96B10498977}"/>
                </a:ext>
              </a:extLst>
            </p:cNvPr>
            <p:cNvSpPr>
              <a:spLocks noChangeArrowheads="1"/>
            </p:cNvSpPr>
            <p:nvPr/>
          </p:nvSpPr>
          <p:spPr bwMode="auto">
            <a:xfrm>
              <a:off x="5159" y="574"/>
              <a:ext cx="331" cy="916"/>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81" name="Rectangle 68">
              <a:extLst>
                <a:ext uri="{FF2B5EF4-FFF2-40B4-BE49-F238E27FC236}">
                  <a16:creationId xmlns:a16="http://schemas.microsoft.com/office/drawing/2014/main" id="{FDA6A6B0-A35F-0140-9E8E-DAD5D78D9B96}"/>
                </a:ext>
              </a:extLst>
            </p:cNvPr>
            <p:cNvSpPr>
              <a:spLocks noChangeArrowheads="1"/>
            </p:cNvSpPr>
            <p:nvPr/>
          </p:nvSpPr>
          <p:spPr bwMode="auto">
            <a:xfrm>
              <a:off x="5722" y="2484"/>
              <a:ext cx="339" cy="240"/>
            </a:xfrm>
            <a:prstGeom prst="rect">
              <a:avLst/>
            </a:prstGeom>
            <a:solidFill>
              <a:srgbClr val="1A476F"/>
            </a:solidFill>
            <a:ln w="9525">
              <a:noFill/>
              <a:miter lim="800000"/>
              <a:headEnd/>
              <a:tailEnd/>
            </a:ln>
            <a:extLst/>
          </p:spPr>
          <p:txBody>
            <a:bodyPr vert="horz" wrap="square" lIns="91440" tIns="45720" rIns="91440" bIns="45720" numCol="1" anchor="t" anchorCtr="0" compatLnSpc="1">
              <a:prstTxWarp prst="textNoShape">
                <a:avLst/>
              </a:prstTxWarp>
            </a:bodyPr>
            <a:lstStyle/>
            <a:p>
              <a:endParaRPr lang="de-CH"/>
            </a:p>
          </p:txBody>
        </p:sp>
        <p:sp>
          <p:nvSpPr>
            <p:cNvPr id="282" name="Rectangle 69">
              <a:extLst>
                <a:ext uri="{FF2B5EF4-FFF2-40B4-BE49-F238E27FC236}">
                  <a16:creationId xmlns:a16="http://schemas.microsoft.com/office/drawing/2014/main" id="{64A6AB0C-96AF-134C-A069-0DF9E72A5CE0}"/>
                </a:ext>
              </a:extLst>
            </p:cNvPr>
            <p:cNvSpPr>
              <a:spLocks noChangeArrowheads="1"/>
            </p:cNvSpPr>
            <p:nvPr/>
          </p:nvSpPr>
          <p:spPr bwMode="auto">
            <a:xfrm>
              <a:off x="5726" y="2488"/>
              <a:ext cx="331" cy="233"/>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83" name="Rectangle 70">
              <a:extLst>
                <a:ext uri="{FF2B5EF4-FFF2-40B4-BE49-F238E27FC236}">
                  <a16:creationId xmlns:a16="http://schemas.microsoft.com/office/drawing/2014/main" id="{9C5A879A-D45A-B949-8159-F91235189D14}"/>
                </a:ext>
              </a:extLst>
            </p:cNvPr>
            <p:cNvSpPr>
              <a:spLocks noChangeArrowheads="1"/>
            </p:cNvSpPr>
            <p:nvPr/>
          </p:nvSpPr>
          <p:spPr bwMode="auto">
            <a:xfrm>
              <a:off x="5722" y="2245"/>
              <a:ext cx="339" cy="239"/>
            </a:xfrm>
            <a:prstGeom prst="rect">
              <a:avLst/>
            </a:prstGeom>
            <a:solidFill>
              <a:srgbClr val="0080FF"/>
            </a:solidFill>
            <a:ln w="9525">
              <a:noFill/>
              <a:miter lim="800000"/>
              <a:headEnd/>
              <a:tailEnd/>
            </a:ln>
            <a:extLst/>
          </p:spPr>
          <p:txBody>
            <a:bodyPr vert="horz" wrap="square" lIns="91440" tIns="45720" rIns="91440" bIns="45720" numCol="1" anchor="t" anchorCtr="0" compatLnSpc="1">
              <a:prstTxWarp prst="textNoShape">
                <a:avLst/>
              </a:prstTxWarp>
            </a:bodyPr>
            <a:lstStyle/>
            <a:p>
              <a:endParaRPr lang="de-CH"/>
            </a:p>
          </p:txBody>
        </p:sp>
        <p:sp>
          <p:nvSpPr>
            <p:cNvPr id="284" name="Rectangle 71">
              <a:extLst>
                <a:ext uri="{FF2B5EF4-FFF2-40B4-BE49-F238E27FC236}">
                  <a16:creationId xmlns:a16="http://schemas.microsoft.com/office/drawing/2014/main" id="{8E811150-2704-4E4F-B99B-4E56E9CFFFBB}"/>
                </a:ext>
              </a:extLst>
            </p:cNvPr>
            <p:cNvSpPr>
              <a:spLocks noChangeArrowheads="1"/>
            </p:cNvSpPr>
            <p:nvPr/>
          </p:nvSpPr>
          <p:spPr bwMode="auto">
            <a:xfrm>
              <a:off x="5726" y="2249"/>
              <a:ext cx="331" cy="232"/>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85" name="Rectangle 72">
              <a:extLst>
                <a:ext uri="{FF2B5EF4-FFF2-40B4-BE49-F238E27FC236}">
                  <a16:creationId xmlns:a16="http://schemas.microsoft.com/office/drawing/2014/main" id="{128AFF8A-78C8-A74D-8586-629269C8EF34}"/>
                </a:ext>
              </a:extLst>
            </p:cNvPr>
            <p:cNvSpPr>
              <a:spLocks noChangeArrowheads="1"/>
            </p:cNvSpPr>
            <p:nvPr/>
          </p:nvSpPr>
          <p:spPr bwMode="auto">
            <a:xfrm>
              <a:off x="5722" y="1527"/>
              <a:ext cx="339" cy="718"/>
            </a:xfrm>
            <a:prstGeom prst="rect">
              <a:avLst/>
            </a:prstGeom>
            <a:solidFill>
              <a:srgbClr val="ADD8E6"/>
            </a:solidFill>
            <a:ln w="9525">
              <a:noFill/>
              <a:miter lim="800000"/>
              <a:headEnd/>
              <a:tailEnd/>
            </a:ln>
            <a:extLst/>
          </p:spPr>
          <p:txBody>
            <a:bodyPr vert="horz" wrap="square" lIns="91440" tIns="45720" rIns="91440" bIns="45720" numCol="1" anchor="t" anchorCtr="0" compatLnSpc="1">
              <a:prstTxWarp prst="textNoShape">
                <a:avLst/>
              </a:prstTxWarp>
            </a:bodyPr>
            <a:lstStyle/>
            <a:p>
              <a:endParaRPr lang="de-CH"/>
            </a:p>
          </p:txBody>
        </p:sp>
        <p:sp>
          <p:nvSpPr>
            <p:cNvPr id="286" name="Rectangle 73">
              <a:extLst>
                <a:ext uri="{FF2B5EF4-FFF2-40B4-BE49-F238E27FC236}">
                  <a16:creationId xmlns:a16="http://schemas.microsoft.com/office/drawing/2014/main" id="{555BF78C-AF02-D741-90B9-778A8AAD0D05}"/>
                </a:ext>
              </a:extLst>
            </p:cNvPr>
            <p:cNvSpPr>
              <a:spLocks noChangeArrowheads="1"/>
            </p:cNvSpPr>
            <p:nvPr/>
          </p:nvSpPr>
          <p:spPr bwMode="auto">
            <a:xfrm>
              <a:off x="5726" y="1531"/>
              <a:ext cx="331" cy="710"/>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87" name="Rectangle 74">
              <a:extLst>
                <a:ext uri="{FF2B5EF4-FFF2-40B4-BE49-F238E27FC236}">
                  <a16:creationId xmlns:a16="http://schemas.microsoft.com/office/drawing/2014/main" id="{D5A95B77-5731-FA4C-9C70-E2ABBF9149FF}"/>
                </a:ext>
              </a:extLst>
            </p:cNvPr>
            <p:cNvSpPr>
              <a:spLocks noChangeArrowheads="1"/>
            </p:cNvSpPr>
            <p:nvPr/>
          </p:nvSpPr>
          <p:spPr bwMode="auto">
            <a:xfrm>
              <a:off x="5722" y="571"/>
              <a:ext cx="339" cy="956"/>
            </a:xfrm>
            <a:prstGeom prst="rect">
              <a:avLst/>
            </a:prstGeom>
            <a:solidFill>
              <a:srgbClr val="808080"/>
            </a:solidFill>
            <a:ln w="9525">
              <a:noFill/>
              <a:miter lim="800000"/>
              <a:headEnd/>
              <a:tailEnd/>
            </a:ln>
            <a:extLst/>
          </p:spPr>
          <p:txBody>
            <a:bodyPr vert="horz" wrap="square" lIns="91440" tIns="45720" rIns="91440" bIns="45720" numCol="1" anchor="t" anchorCtr="0" compatLnSpc="1">
              <a:prstTxWarp prst="textNoShape">
                <a:avLst/>
              </a:prstTxWarp>
            </a:bodyPr>
            <a:lstStyle/>
            <a:p>
              <a:endParaRPr lang="de-CH"/>
            </a:p>
          </p:txBody>
        </p:sp>
        <p:sp>
          <p:nvSpPr>
            <p:cNvPr id="288" name="Rectangle 75">
              <a:extLst>
                <a:ext uri="{FF2B5EF4-FFF2-40B4-BE49-F238E27FC236}">
                  <a16:creationId xmlns:a16="http://schemas.microsoft.com/office/drawing/2014/main" id="{DE59A129-4DC3-4449-966B-D387000DD27C}"/>
                </a:ext>
              </a:extLst>
            </p:cNvPr>
            <p:cNvSpPr>
              <a:spLocks noChangeArrowheads="1"/>
            </p:cNvSpPr>
            <p:nvPr/>
          </p:nvSpPr>
          <p:spPr bwMode="auto">
            <a:xfrm>
              <a:off x="5726" y="574"/>
              <a:ext cx="331" cy="949"/>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89" name="Line 76">
              <a:extLst>
                <a:ext uri="{FF2B5EF4-FFF2-40B4-BE49-F238E27FC236}">
                  <a16:creationId xmlns:a16="http://schemas.microsoft.com/office/drawing/2014/main" id="{6A96A109-331B-AF48-8156-8708CE051D29}"/>
                </a:ext>
              </a:extLst>
            </p:cNvPr>
            <p:cNvSpPr>
              <a:spLocks noChangeShapeType="1"/>
            </p:cNvSpPr>
            <p:nvPr/>
          </p:nvSpPr>
          <p:spPr bwMode="auto">
            <a:xfrm flipV="1">
              <a:off x="1554" y="438"/>
              <a:ext cx="0" cy="2286"/>
            </a:xfrm>
            <a:prstGeom prst="line">
              <a:avLst/>
            </a:prstGeom>
            <a:noFill/>
            <a:ln w="11113" cap="flat">
              <a:no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90" name="Line 77">
              <a:extLst>
                <a:ext uri="{FF2B5EF4-FFF2-40B4-BE49-F238E27FC236}">
                  <a16:creationId xmlns:a16="http://schemas.microsoft.com/office/drawing/2014/main" id="{2D08B9B7-4CB3-8848-B01A-2001A0FB6F41}"/>
                </a:ext>
              </a:extLst>
            </p:cNvPr>
            <p:cNvSpPr>
              <a:spLocks noChangeShapeType="1"/>
            </p:cNvSpPr>
            <p:nvPr/>
          </p:nvSpPr>
          <p:spPr bwMode="auto">
            <a:xfrm flipH="1">
              <a:off x="1501" y="2724"/>
              <a:ext cx="53" cy="0"/>
            </a:xfrm>
            <a:prstGeom prst="line">
              <a:avLst/>
            </a:prstGeom>
            <a:noFill/>
            <a:ln w="11113" cap="flat">
              <a:no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91" name="Rectangle 78">
              <a:extLst>
                <a:ext uri="{FF2B5EF4-FFF2-40B4-BE49-F238E27FC236}">
                  <a16:creationId xmlns:a16="http://schemas.microsoft.com/office/drawing/2014/main" id="{14570E6C-FFE4-E849-A840-922FA1F8A3B3}"/>
                </a:ext>
              </a:extLst>
            </p:cNvPr>
            <p:cNvSpPr>
              <a:spLocks noChangeArrowheads="1"/>
            </p:cNvSpPr>
            <p:nvPr/>
          </p:nvSpPr>
          <p:spPr bwMode="auto">
            <a:xfrm rot="16200000">
              <a:off x="1349" y="2578"/>
              <a:ext cx="148" cy="21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700" b="0" i="0" u="none" strike="noStrike" cap="none" normalizeH="0" baseline="0">
                  <a:ln>
                    <a:noFill/>
                  </a:ln>
                  <a:solidFill>
                    <a:srgbClr val="000000"/>
                  </a:solidFill>
                  <a:effectLst/>
                  <a:latin typeface="Arial" panose="020B0604020202020204" pitchFamily="34" charset="0"/>
                </a:rPr>
                <a:t>0</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292" name="Line 79">
              <a:extLst>
                <a:ext uri="{FF2B5EF4-FFF2-40B4-BE49-F238E27FC236}">
                  <a16:creationId xmlns:a16="http://schemas.microsoft.com/office/drawing/2014/main" id="{C875D79A-9237-1040-88A5-16A2038725A1}"/>
                </a:ext>
              </a:extLst>
            </p:cNvPr>
            <p:cNvSpPr>
              <a:spLocks noChangeShapeType="1"/>
            </p:cNvSpPr>
            <p:nvPr/>
          </p:nvSpPr>
          <p:spPr bwMode="auto">
            <a:xfrm flipH="1">
              <a:off x="1501" y="2293"/>
              <a:ext cx="53" cy="0"/>
            </a:xfrm>
            <a:prstGeom prst="line">
              <a:avLst/>
            </a:prstGeom>
            <a:noFill/>
            <a:ln w="11113" cap="flat">
              <a:no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93" name="Rectangle 80">
              <a:extLst>
                <a:ext uri="{FF2B5EF4-FFF2-40B4-BE49-F238E27FC236}">
                  <a16:creationId xmlns:a16="http://schemas.microsoft.com/office/drawing/2014/main" id="{C0DB2840-0F5A-2440-887A-32646AEE0FC4}"/>
                </a:ext>
              </a:extLst>
            </p:cNvPr>
            <p:cNvSpPr>
              <a:spLocks noChangeArrowheads="1"/>
            </p:cNvSpPr>
            <p:nvPr/>
          </p:nvSpPr>
          <p:spPr bwMode="auto">
            <a:xfrm rot="16200000">
              <a:off x="1349" y="2187"/>
              <a:ext cx="148" cy="21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700" b="0" i="0" u="none" strike="noStrike" cap="none" normalizeH="0" baseline="0">
                  <a:ln>
                    <a:noFill/>
                  </a:ln>
                  <a:solidFill>
                    <a:srgbClr val="000000"/>
                  </a:solidFill>
                  <a:effectLst/>
                  <a:latin typeface="Arial" panose="020B0604020202020204" pitchFamily="34" charset="0"/>
                </a:rPr>
                <a:t>2</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294" name="Rectangle 81">
              <a:extLst>
                <a:ext uri="{FF2B5EF4-FFF2-40B4-BE49-F238E27FC236}">
                  <a16:creationId xmlns:a16="http://schemas.microsoft.com/office/drawing/2014/main" id="{D1125E0F-99C8-2648-828E-147B8733C8FA}"/>
                </a:ext>
              </a:extLst>
            </p:cNvPr>
            <p:cNvSpPr>
              <a:spLocks noChangeArrowheads="1"/>
            </p:cNvSpPr>
            <p:nvPr/>
          </p:nvSpPr>
          <p:spPr bwMode="auto">
            <a:xfrm rot="16200000">
              <a:off x="1349" y="2113"/>
              <a:ext cx="148" cy="21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700" b="0" i="0" u="none" strike="noStrike" cap="none" normalizeH="0" baseline="0">
                  <a:ln>
                    <a:noFill/>
                  </a:ln>
                  <a:solidFill>
                    <a:srgbClr val="000000"/>
                  </a:solidFill>
                  <a:effectLst/>
                  <a:latin typeface="Arial" panose="020B0604020202020204" pitchFamily="34" charset="0"/>
                </a:rPr>
                <a:t>0</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295" name="Line 82">
              <a:extLst>
                <a:ext uri="{FF2B5EF4-FFF2-40B4-BE49-F238E27FC236}">
                  <a16:creationId xmlns:a16="http://schemas.microsoft.com/office/drawing/2014/main" id="{A87CBB01-E38A-6B41-B371-F94B3C2C6073}"/>
                </a:ext>
              </a:extLst>
            </p:cNvPr>
            <p:cNvSpPr>
              <a:spLocks noChangeShapeType="1"/>
            </p:cNvSpPr>
            <p:nvPr/>
          </p:nvSpPr>
          <p:spPr bwMode="auto">
            <a:xfrm flipH="1">
              <a:off x="1501" y="1862"/>
              <a:ext cx="53" cy="0"/>
            </a:xfrm>
            <a:prstGeom prst="line">
              <a:avLst/>
            </a:prstGeom>
            <a:noFill/>
            <a:ln w="11113" cap="flat">
              <a:no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96" name="Rectangle 83">
              <a:extLst>
                <a:ext uri="{FF2B5EF4-FFF2-40B4-BE49-F238E27FC236}">
                  <a16:creationId xmlns:a16="http://schemas.microsoft.com/office/drawing/2014/main" id="{09CD2877-286B-7144-8C39-C6302A922E9F}"/>
                </a:ext>
              </a:extLst>
            </p:cNvPr>
            <p:cNvSpPr>
              <a:spLocks noChangeArrowheads="1"/>
            </p:cNvSpPr>
            <p:nvPr/>
          </p:nvSpPr>
          <p:spPr bwMode="auto">
            <a:xfrm rot="16200000">
              <a:off x="1349" y="1753"/>
              <a:ext cx="148" cy="21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700" b="0" i="0" u="none" strike="noStrike" cap="none" normalizeH="0" baseline="0">
                  <a:ln>
                    <a:noFill/>
                  </a:ln>
                  <a:solidFill>
                    <a:srgbClr val="000000"/>
                  </a:solidFill>
                  <a:effectLst/>
                  <a:latin typeface="Arial" panose="020B0604020202020204" pitchFamily="34" charset="0"/>
                </a:rPr>
                <a:t>4</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297" name="Rectangle 84">
              <a:extLst>
                <a:ext uri="{FF2B5EF4-FFF2-40B4-BE49-F238E27FC236}">
                  <a16:creationId xmlns:a16="http://schemas.microsoft.com/office/drawing/2014/main" id="{706C5A5F-372B-5B4F-A8D1-D22C905C9FA6}"/>
                </a:ext>
              </a:extLst>
            </p:cNvPr>
            <p:cNvSpPr>
              <a:spLocks noChangeArrowheads="1"/>
            </p:cNvSpPr>
            <p:nvPr/>
          </p:nvSpPr>
          <p:spPr bwMode="auto">
            <a:xfrm rot="16200000">
              <a:off x="1349" y="1679"/>
              <a:ext cx="148" cy="21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700" b="0" i="0" u="none" strike="noStrike" cap="none" normalizeH="0" baseline="0">
                  <a:ln>
                    <a:noFill/>
                  </a:ln>
                  <a:solidFill>
                    <a:srgbClr val="000000"/>
                  </a:solidFill>
                  <a:effectLst/>
                  <a:latin typeface="Arial" panose="020B0604020202020204" pitchFamily="34" charset="0"/>
                </a:rPr>
                <a:t>0</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298" name="Line 85">
              <a:extLst>
                <a:ext uri="{FF2B5EF4-FFF2-40B4-BE49-F238E27FC236}">
                  <a16:creationId xmlns:a16="http://schemas.microsoft.com/office/drawing/2014/main" id="{46C2DE2D-2112-1546-B670-9EB3A154B2DC}"/>
                </a:ext>
              </a:extLst>
            </p:cNvPr>
            <p:cNvSpPr>
              <a:spLocks noChangeShapeType="1"/>
            </p:cNvSpPr>
            <p:nvPr/>
          </p:nvSpPr>
          <p:spPr bwMode="auto">
            <a:xfrm flipH="1">
              <a:off x="1501" y="1431"/>
              <a:ext cx="53" cy="0"/>
            </a:xfrm>
            <a:prstGeom prst="line">
              <a:avLst/>
            </a:prstGeom>
            <a:noFill/>
            <a:ln w="11113" cap="flat">
              <a:no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99" name="Rectangle 86">
              <a:extLst>
                <a:ext uri="{FF2B5EF4-FFF2-40B4-BE49-F238E27FC236}">
                  <a16:creationId xmlns:a16="http://schemas.microsoft.com/office/drawing/2014/main" id="{F575DA0E-8142-5440-96A5-5FAA6627A758}"/>
                </a:ext>
              </a:extLst>
            </p:cNvPr>
            <p:cNvSpPr>
              <a:spLocks noChangeArrowheads="1"/>
            </p:cNvSpPr>
            <p:nvPr/>
          </p:nvSpPr>
          <p:spPr bwMode="auto">
            <a:xfrm rot="16200000">
              <a:off x="1349" y="1329"/>
              <a:ext cx="148" cy="21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700" b="0" i="0" u="none" strike="noStrike" cap="none" normalizeH="0" baseline="0">
                  <a:ln>
                    <a:noFill/>
                  </a:ln>
                  <a:solidFill>
                    <a:srgbClr val="000000"/>
                  </a:solidFill>
                  <a:effectLst/>
                  <a:latin typeface="Arial" panose="020B0604020202020204" pitchFamily="34" charset="0"/>
                </a:rPr>
                <a:t>6</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300" name="Rectangle 87">
              <a:extLst>
                <a:ext uri="{FF2B5EF4-FFF2-40B4-BE49-F238E27FC236}">
                  <a16:creationId xmlns:a16="http://schemas.microsoft.com/office/drawing/2014/main" id="{E4C2CE5A-DDB9-834E-BB40-AC7B76224D28}"/>
                </a:ext>
              </a:extLst>
            </p:cNvPr>
            <p:cNvSpPr>
              <a:spLocks noChangeArrowheads="1"/>
            </p:cNvSpPr>
            <p:nvPr/>
          </p:nvSpPr>
          <p:spPr bwMode="auto">
            <a:xfrm rot="16200000">
              <a:off x="1349" y="1254"/>
              <a:ext cx="148" cy="21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700" b="0" i="0" u="none" strike="noStrike" cap="none" normalizeH="0" baseline="0">
                  <a:ln>
                    <a:noFill/>
                  </a:ln>
                  <a:solidFill>
                    <a:srgbClr val="000000"/>
                  </a:solidFill>
                  <a:effectLst/>
                  <a:latin typeface="Arial" panose="020B0604020202020204" pitchFamily="34" charset="0"/>
                </a:rPr>
                <a:t>0</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301" name="Line 88">
              <a:extLst>
                <a:ext uri="{FF2B5EF4-FFF2-40B4-BE49-F238E27FC236}">
                  <a16:creationId xmlns:a16="http://schemas.microsoft.com/office/drawing/2014/main" id="{2F5BD683-F552-284C-9E7C-03E0A39B1A7C}"/>
                </a:ext>
              </a:extLst>
            </p:cNvPr>
            <p:cNvSpPr>
              <a:spLocks noChangeShapeType="1"/>
            </p:cNvSpPr>
            <p:nvPr/>
          </p:nvSpPr>
          <p:spPr bwMode="auto">
            <a:xfrm flipH="1">
              <a:off x="1501" y="1001"/>
              <a:ext cx="53" cy="0"/>
            </a:xfrm>
            <a:prstGeom prst="line">
              <a:avLst/>
            </a:prstGeom>
            <a:noFill/>
            <a:ln w="11113" cap="flat">
              <a:no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302" name="Rectangle 89">
              <a:extLst>
                <a:ext uri="{FF2B5EF4-FFF2-40B4-BE49-F238E27FC236}">
                  <a16:creationId xmlns:a16="http://schemas.microsoft.com/office/drawing/2014/main" id="{59949CC2-8716-3947-B482-295C95AFF1E3}"/>
                </a:ext>
              </a:extLst>
            </p:cNvPr>
            <p:cNvSpPr>
              <a:spLocks noChangeArrowheads="1"/>
            </p:cNvSpPr>
            <p:nvPr/>
          </p:nvSpPr>
          <p:spPr bwMode="auto">
            <a:xfrm rot="16200000">
              <a:off x="1349" y="894"/>
              <a:ext cx="148" cy="21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700" b="0" i="0" u="none" strike="noStrike" cap="none" normalizeH="0" baseline="0">
                  <a:ln>
                    <a:noFill/>
                  </a:ln>
                  <a:solidFill>
                    <a:srgbClr val="000000"/>
                  </a:solidFill>
                  <a:effectLst/>
                  <a:latin typeface="Arial" panose="020B0604020202020204" pitchFamily="34" charset="0"/>
                </a:rPr>
                <a:t>8</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303" name="Rectangle 90">
              <a:extLst>
                <a:ext uri="{FF2B5EF4-FFF2-40B4-BE49-F238E27FC236}">
                  <a16:creationId xmlns:a16="http://schemas.microsoft.com/office/drawing/2014/main" id="{582806C8-4B53-974B-88EF-B860B43AE102}"/>
                </a:ext>
              </a:extLst>
            </p:cNvPr>
            <p:cNvSpPr>
              <a:spLocks noChangeArrowheads="1"/>
            </p:cNvSpPr>
            <p:nvPr/>
          </p:nvSpPr>
          <p:spPr bwMode="auto">
            <a:xfrm rot="16200000">
              <a:off x="1349" y="820"/>
              <a:ext cx="148" cy="21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700" b="0" i="0" u="none" strike="noStrike" cap="none" normalizeH="0" baseline="0">
                  <a:ln>
                    <a:noFill/>
                  </a:ln>
                  <a:solidFill>
                    <a:srgbClr val="000000"/>
                  </a:solidFill>
                  <a:effectLst/>
                  <a:latin typeface="Arial" panose="020B0604020202020204" pitchFamily="34" charset="0"/>
                </a:rPr>
                <a:t>0</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304" name="Line 91">
              <a:extLst>
                <a:ext uri="{FF2B5EF4-FFF2-40B4-BE49-F238E27FC236}">
                  <a16:creationId xmlns:a16="http://schemas.microsoft.com/office/drawing/2014/main" id="{F1361F38-EF36-0F40-B236-8D9AF57118EC}"/>
                </a:ext>
              </a:extLst>
            </p:cNvPr>
            <p:cNvSpPr>
              <a:spLocks noChangeShapeType="1"/>
            </p:cNvSpPr>
            <p:nvPr/>
          </p:nvSpPr>
          <p:spPr bwMode="auto">
            <a:xfrm flipH="1">
              <a:off x="1501" y="571"/>
              <a:ext cx="53" cy="0"/>
            </a:xfrm>
            <a:prstGeom prst="line">
              <a:avLst/>
            </a:prstGeom>
            <a:noFill/>
            <a:ln w="11113" cap="flat">
              <a:no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p>
          </p:txBody>
        </p:sp>
        <p:sp>
          <p:nvSpPr>
            <p:cNvPr id="305" name="Rectangle 92">
              <a:extLst>
                <a:ext uri="{FF2B5EF4-FFF2-40B4-BE49-F238E27FC236}">
                  <a16:creationId xmlns:a16="http://schemas.microsoft.com/office/drawing/2014/main" id="{23545088-AF31-F945-80DD-8E0D5F0D47DE}"/>
                </a:ext>
              </a:extLst>
            </p:cNvPr>
            <p:cNvSpPr>
              <a:spLocks noChangeArrowheads="1"/>
            </p:cNvSpPr>
            <p:nvPr/>
          </p:nvSpPr>
          <p:spPr bwMode="auto">
            <a:xfrm rot="16200000">
              <a:off x="1349" y="503"/>
              <a:ext cx="148" cy="21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700" b="0" i="0" u="none" strike="noStrike" cap="none" normalizeH="0" baseline="0">
                  <a:ln>
                    <a:noFill/>
                  </a:ln>
                  <a:solidFill>
                    <a:srgbClr val="000000"/>
                  </a:solidFill>
                  <a:effectLst/>
                  <a:latin typeface="Arial" panose="020B0604020202020204" pitchFamily="34" charset="0"/>
                </a:rPr>
                <a:t>1</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306" name="Rectangle 93">
              <a:extLst>
                <a:ext uri="{FF2B5EF4-FFF2-40B4-BE49-F238E27FC236}">
                  <a16:creationId xmlns:a16="http://schemas.microsoft.com/office/drawing/2014/main" id="{33A3C6B7-0B07-6F4A-9C74-1EDC8D491AD5}"/>
                </a:ext>
              </a:extLst>
            </p:cNvPr>
            <p:cNvSpPr>
              <a:spLocks noChangeArrowheads="1"/>
            </p:cNvSpPr>
            <p:nvPr/>
          </p:nvSpPr>
          <p:spPr bwMode="auto">
            <a:xfrm rot="16200000">
              <a:off x="1349" y="430"/>
              <a:ext cx="148" cy="21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700" b="0" i="0" u="none" strike="noStrike" cap="none" normalizeH="0" baseline="0">
                  <a:ln>
                    <a:noFill/>
                  </a:ln>
                  <a:solidFill>
                    <a:srgbClr val="000000"/>
                  </a:solidFill>
                  <a:effectLst/>
                  <a:latin typeface="Arial" panose="020B0604020202020204" pitchFamily="34" charset="0"/>
                </a:rPr>
                <a:t>0</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307" name="Rectangle 94">
              <a:extLst>
                <a:ext uri="{FF2B5EF4-FFF2-40B4-BE49-F238E27FC236}">
                  <a16:creationId xmlns:a16="http://schemas.microsoft.com/office/drawing/2014/main" id="{731117A6-DE89-4E4C-8081-F2991A1AEBA6}"/>
                </a:ext>
              </a:extLst>
            </p:cNvPr>
            <p:cNvSpPr>
              <a:spLocks noChangeArrowheads="1"/>
            </p:cNvSpPr>
            <p:nvPr/>
          </p:nvSpPr>
          <p:spPr bwMode="auto">
            <a:xfrm rot="16200000">
              <a:off x="1349" y="356"/>
              <a:ext cx="148" cy="21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700" b="0" i="0" u="none" strike="noStrike" cap="none" normalizeH="0" baseline="0">
                  <a:ln>
                    <a:noFill/>
                  </a:ln>
                  <a:solidFill>
                    <a:srgbClr val="000000"/>
                  </a:solidFill>
                  <a:effectLst/>
                  <a:latin typeface="Arial" panose="020B0604020202020204" pitchFamily="34" charset="0"/>
                </a:rPr>
                <a:t>0</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327" name="Rectangle 114">
              <a:extLst>
                <a:ext uri="{FF2B5EF4-FFF2-40B4-BE49-F238E27FC236}">
                  <a16:creationId xmlns:a16="http://schemas.microsoft.com/office/drawing/2014/main" id="{613CA579-D785-C746-87C6-FC24D86A8AD7}"/>
                </a:ext>
              </a:extLst>
            </p:cNvPr>
            <p:cNvSpPr>
              <a:spLocks noChangeArrowheads="1"/>
            </p:cNvSpPr>
            <p:nvPr/>
          </p:nvSpPr>
          <p:spPr bwMode="auto">
            <a:xfrm rot="18900000">
              <a:off x="2244" y="2871"/>
              <a:ext cx="105" cy="21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700" b="0" i="0" u="none" strike="noStrike" cap="none" normalizeH="0" baseline="0">
                  <a:ln>
                    <a:noFill/>
                  </a:ln>
                  <a:solidFill>
                    <a:srgbClr val="000000"/>
                  </a:solidFill>
                  <a:effectLst/>
                  <a:latin typeface="Arial" panose="020B0604020202020204" pitchFamily="34" charset="0"/>
                </a:rPr>
                <a:t> </a:t>
              </a:r>
              <a:endParaRPr kumimoji="0" lang="de-DE" altLang="de-DE" sz="1800" b="0" i="0" u="none" strike="noStrike" cap="none" normalizeH="0" baseline="0">
                <a:ln>
                  <a:noFill/>
                </a:ln>
                <a:solidFill>
                  <a:schemeClr val="tx1"/>
                </a:solidFill>
                <a:effectLst/>
                <a:latin typeface="Arial" panose="020B0604020202020204" pitchFamily="34" charset="0"/>
              </a:endParaRPr>
            </a:p>
          </p:txBody>
        </p:sp>
      </p:grpSp>
      <p:sp>
        <p:nvSpPr>
          <p:cNvPr id="389" name="TextBox 388">
            <a:extLst>
              <a:ext uri="{FF2B5EF4-FFF2-40B4-BE49-F238E27FC236}">
                <a16:creationId xmlns:a16="http://schemas.microsoft.com/office/drawing/2014/main" id="{90E28436-7841-394B-BBE5-A18E04D03424}"/>
              </a:ext>
            </a:extLst>
          </p:cNvPr>
          <p:cNvSpPr txBox="1"/>
          <p:nvPr/>
        </p:nvSpPr>
        <p:spPr>
          <a:xfrm>
            <a:off x="1218616" y="1532871"/>
            <a:ext cx="460211" cy="3629465"/>
          </a:xfrm>
          <a:prstGeom prst="rect">
            <a:avLst/>
          </a:prstGeom>
          <a:noFill/>
        </p:spPr>
        <p:txBody>
          <a:bodyPr vert="vert270" wrap="square" lIns="90000" rtlCol="0">
            <a:spAutoFit/>
          </a:bodyPr>
          <a:lstStyle/>
          <a:p>
            <a:r>
              <a:rPr lang="en-US" dirty="0" err="1">
                <a:latin typeface="Verdana" panose="020B0604030504040204" pitchFamily="34" charset="0"/>
                <a:ea typeface="Verdana" panose="020B0604030504040204" pitchFamily="34" charset="0"/>
              </a:rPr>
              <a:t>Pourcentage</a:t>
            </a:r>
            <a:r>
              <a:rPr lang="en-US" dirty="0">
                <a:latin typeface="Verdana" panose="020B0604030504040204" pitchFamily="34" charset="0"/>
                <a:ea typeface="Verdana" panose="020B0604030504040204" pitchFamily="34" charset="0"/>
              </a:rPr>
              <a:t> des </a:t>
            </a:r>
            <a:r>
              <a:rPr lang="en-US" dirty="0" err="1">
                <a:latin typeface="Verdana" panose="020B0604030504040204" pitchFamily="34" charset="0"/>
                <a:ea typeface="Verdana" panose="020B0604030504040204" pitchFamily="34" charset="0"/>
              </a:rPr>
              <a:t>répondants</a:t>
            </a:r>
            <a:endParaRPr lang="en-US" dirty="0">
              <a:latin typeface="Verdana" panose="020B0604030504040204" pitchFamily="34" charset="0"/>
              <a:ea typeface="Verdana" panose="020B0604030504040204" pitchFamily="34" charset="0"/>
            </a:endParaRPr>
          </a:p>
        </p:txBody>
      </p:sp>
      <p:grpSp>
        <p:nvGrpSpPr>
          <p:cNvPr id="5" name="Group 4">
            <a:extLst>
              <a:ext uri="{FF2B5EF4-FFF2-40B4-BE49-F238E27FC236}">
                <a16:creationId xmlns:a16="http://schemas.microsoft.com/office/drawing/2014/main" id="{283C1456-895B-488D-8792-F04DBCECCDE0}"/>
              </a:ext>
            </a:extLst>
          </p:cNvPr>
          <p:cNvGrpSpPr/>
          <p:nvPr/>
        </p:nvGrpSpPr>
        <p:grpSpPr>
          <a:xfrm>
            <a:off x="6004297" y="6059024"/>
            <a:ext cx="6092697" cy="485662"/>
            <a:chOff x="3773901" y="5645383"/>
            <a:chExt cx="6092697" cy="485662"/>
          </a:xfrm>
        </p:grpSpPr>
        <p:sp>
          <p:nvSpPr>
            <p:cNvPr id="123" name="Rectangle 122">
              <a:extLst>
                <a:ext uri="{FF2B5EF4-FFF2-40B4-BE49-F238E27FC236}">
                  <a16:creationId xmlns:a16="http://schemas.microsoft.com/office/drawing/2014/main" id="{76C70243-021E-458E-9CA0-9052B82CDD60}"/>
                </a:ext>
              </a:extLst>
            </p:cNvPr>
            <p:cNvSpPr>
              <a:spLocks noChangeArrowheads="1"/>
            </p:cNvSpPr>
            <p:nvPr/>
          </p:nvSpPr>
          <p:spPr bwMode="auto">
            <a:xfrm>
              <a:off x="3773901" y="5656666"/>
              <a:ext cx="825259" cy="165478"/>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124" name="Rectangle 123">
              <a:extLst>
                <a:ext uri="{FF2B5EF4-FFF2-40B4-BE49-F238E27FC236}">
                  <a16:creationId xmlns:a16="http://schemas.microsoft.com/office/drawing/2014/main" id="{A2D5706D-E368-4EA3-B898-D70A52ECC0C2}"/>
                </a:ext>
              </a:extLst>
            </p:cNvPr>
            <p:cNvSpPr>
              <a:spLocks noChangeArrowheads="1"/>
            </p:cNvSpPr>
            <p:nvPr/>
          </p:nvSpPr>
          <p:spPr bwMode="auto">
            <a:xfrm>
              <a:off x="6890253" y="5656666"/>
              <a:ext cx="825259" cy="165478"/>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126" name="Rectangle 125">
              <a:extLst>
                <a:ext uri="{FF2B5EF4-FFF2-40B4-BE49-F238E27FC236}">
                  <a16:creationId xmlns:a16="http://schemas.microsoft.com/office/drawing/2014/main" id="{73013984-9E0F-4068-8FCF-7D3F3DF2B78A}"/>
                </a:ext>
              </a:extLst>
            </p:cNvPr>
            <p:cNvSpPr>
              <a:spLocks noChangeArrowheads="1"/>
            </p:cNvSpPr>
            <p:nvPr/>
          </p:nvSpPr>
          <p:spPr bwMode="auto">
            <a:xfrm>
              <a:off x="3773901" y="5888585"/>
              <a:ext cx="825259" cy="166731"/>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127" name="Rectangle 126">
              <a:extLst>
                <a:ext uri="{FF2B5EF4-FFF2-40B4-BE49-F238E27FC236}">
                  <a16:creationId xmlns:a16="http://schemas.microsoft.com/office/drawing/2014/main" id="{2412664B-0FEC-4DD9-B845-78A30F1FFAF3}"/>
                </a:ext>
              </a:extLst>
            </p:cNvPr>
            <p:cNvSpPr>
              <a:spLocks noChangeArrowheads="1"/>
            </p:cNvSpPr>
            <p:nvPr/>
          </p:nvSpPr>
          <p:spPr bwMode="auto">
            <a:xfrm>
              <a:off x="6890253" y="5888585"/>
              <a:ext cx="825259" cy="166731"/>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p>
          </p:txBody>
        </p:sp>
        <p:sp>
          <p:nvSpPr>
            <p:cNvPr id="128" name="Rectangle 127">
              <a:extLst>
                <a:ext uri="{FF2B5EF4-FFF2-40B4-BE49-F238E27FC236}">
                  <a16:creationId xmlns:a16="http://schemas.microsoft.com/office/drawing/2014/main" id="{44657A8D-09C6-45D2-9AEF-585B7121E59A}"/>
                </a:ext>
              </a:extLst>
            </p:cNvPr>
            <p:cNvSpPr>
              <a:spLocks noChangeArrowheads="1"/>
            </p:cNvSpPr>
            <p:nvPr/>
          </p:nvSpPr>
          <p:spPr bwMode="auto">
            <a:xfrm>
              <a:off x="4725611" y="5645383"/>
              <a:ext cx="119564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dirty="0" err="1">
                  <a:ln>
                    <a:noFill/>
                  </a:ln>
                  <a:solidFill>
                    <a:srgbClr val="000000"/>
                  </a:solidFill>
                  <a:effectLst/>
                  <a:latin typeface="Verdana" panose="020B0604030504040204" pitchFamily="34" charset="0"/>
                  <a:ea typeface="Verdana" panose="020B0604030504040204" pitchFamily="34" charset="0"/>
                </a:rPr>
                <a:t>Pas</a:t>
              </a:r>
              <a:r>
                <a:rPr kumimoji="0" lang="de-DE" altLang="de-DE" sz="1600" b="0" i="0" u="none" strike="noStrike" cap="none" normalizeH="0" baseline="0" dirty="0">
                  <a:ln>
                    <a:noFill/>
                  </a:ln>
                  <a:solidFill>
                    <a:srgbClr val="000000"/>
                  </a:solidFill>
                  <a:effectLst/>
                  <a:latin typeface="Verdana" panose="020B0604030504040204" pitchFamily="34" charset="0"/>
                  <a:ea typeface="Verdana" panose="020B0604030504040204" pitchFamily="34" charset="0"/>
                </a:rPr>
                <a:t> </a:t>
              </a:r>
              <a:r>
                <a:rPr kumimoji="0" lang="de-DE" altLang="de-DE" sz="1600" b="0" i="0" u="none" strike="noStrike" cap="none" normalizeH="0" baseline="0" dirty="0" err="1">
                  <a:ln>
                    <a:noFill/>
                  </a:ln>
                  <a:solidFill>
                    <a:srgbClr val="000000"/>
                  </a:solidFill>
                  <a:effectLst/>
                  <a:latin typeface="Verdana" panose="020B0604030504040204" pitchFamily="34" charset="0"/>
                  <a:ea typeface="Verdana" panose="020B0604030504040204" pitchFamily="34" charset="0"/>
                </a:rPr>
                <a:t>familier</a:t>
              </a:r>
              <a:endParaRPr kumimoji="0" lang="de-DE" altLang="de-DE" sz="16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p:txBody>
        </p:sp>
        <p:sp>
          <p:nvSpPr>
            <p:cNvPr id="129" name="Rectangle 128">
              <a:extLst>
                <a:ext uri="{FF2B5EF4-FFF2-40B4-BE49-F238E27FC236}">
                  <a16:creationId xmlns:a16="http://schemas.microsoft.com/office/drawing/2014/main" id="{A7795A27-32CB-4B00-8B00-93FFBCC41B5E}"/>
                </a:ext>
              </a:extLst>
            </p:cNvPr>
            <p:cNvSpPr>
              <a:spLocks noChangeArrowheads="1"/>
            </p:cNvSpPr>
            <p:nvPr/>
          </p:nvSpPr>
          <p:spPr bwMode="auto">
            <a:xfrm>
              <a:off x="7853611" y="5645383"/>
              <a:ext cx="201298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dirty="0" err="1">
                  <a:ln>
                    <a:noFill/>
                  </a:ln>
                  <a:solidFill>
                    <a:srgbClr val="000000"/>
                  </a:solidFill>
                  <a:effectLst/>
                  <a:latin typeface="Verdana" panose="020B0604030504040204" pitchFamily="34" charset="0"/>
                  <a:ea typeface="Verdana" panose="020B0604030504040204" pitchFamily="34" charset="0"/>
                </a:rPr>
                <a:t>Vaguement</a:t>
              </a:r>
              <a:r>
                <a:rPr kumimoji="0" lang="de-DE" altLang="de-DE" sz="1600" b="0" i="0" u="none" strike="noStrike" cap="none" normalizeH="0" baseline="0" dirty="0">
                  <a:ln>
                    <a:noFill/>
                  </a:ln>
                  <a:solidFill>
                    <a:srgbClr val="000000"/>
                  </a:solidFill>
                  <a:effectLst/>
                  <a:latin typeface="Verdana" panose="020B0604030504040204" pitchFamily="34" charset="0"/>
                  <a:ea typeface="Verdana" panose="020B0604030504040204" pitchFamily="34" charset="0"/>
                </a:rPr>
                <a:t> </a:t>
              </a:r>
              <a:r>
                <a:rPr kumimoji="0" lang="de-DE" altLang="de-DE" sz="1600" b="0" i="0" u="none" strike="noStrike" cap="none" normalizeH="0" baseline="0" dirty="0" err="1">
                  <a:ln>
                    <a:noFill/>
                  </a:ln>
                  <a:solidFill>
                    <a:srgbClr val="000000"/>
                  </a:solidFill>
                  <a:effectLst/>
                  <a:latin typeface="Verdana" panose="020B0604030504040204" pitchFamily="34" charset="0"/>
                  <a:ea typeface="Verdana" panose="020B0604030504040204" pitchFamily="34" charset="0"/>
                </a:rPr>
                <a:t>familier</a:t>
              </a:r>
              <a:endParaRPr kumimoji="0" lang="de-DE" altLang="de-DE" sz="16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p:txBody>
        </p:sp>
        <p:sp>
          <p:nvSpPr>
            <p:cNvPr id="130" name="Rectangle 129">
              <a:extLst>
                <a:ext uri="{FF2B5EF4-FFF2-40B4-BE49-F238E27FC236}">
                  <a16:creationId xmlns:a16="http://schemas.microsoft.com/office/drawing/2014/main" id="{D719A443-4C22-44F2-934E-4E7B9867B218}"/>
                </a:ext>
              </a:extLst>
            </p:cNvPr>
            <p:cNvSpPr>
              <a:spLocks noChangeArrowheads="1"/>
            </p:cNvSpPr>
            <p:nvPr/>
          </p:nvSpPr>
          <p:spPr bwMode="auto">
            <a:xfrm>
              <a:off x="4725611" y="5884824"/>
              <a:ext cx="157895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de-DE" altLang="de-DE" sz="1600" dirty="0" err="1">
                  <a:solidFill>
                    <a:srgbClr val="000000"/>
                  </a:solidFill>
                  <a:latin typeface="Verdana" panose="020B0604030504040204" pitchFamily="34" charset="0"/>
                  <a:ea typeface="Verdana" panose="020B0604030504040204" pitchFamily="34" charset="0"/>
                </a:rPr>
                <a:t>Un</a:t>
              </a:r>
              <a:r>
                <a:rPr lang="de-DE" altLang="de-DE" sz="1600" dirty="0">
                  <a:solidFill>
                    <a:srgbClr val="000000"/>
                  </a:solidFill>
                  <a:latin typeface="Verdana" panose="020B0604030504040204" pitchFamily="34" charset="0"/>
                  <a:ea typeface="Verdana" panose="020B0604030504040204" pitchFamily="34" charset="0"/>
                </a:rPr>
                <a:t> </a:t>
              </a:r>
              <a:r>
                <a:rPr lang="de-DE" altLang="de-DE" sz="1600" dirty="0" err="1">
                  <a:solidFill>
                    <a:srgbClr val="000000"/>
                  </a:solidFill>
                  <a:latin typeface="Verdana" panose="020B0604030504040204" pitchFamily="34" charset="0"/>
                  <a:ea typeface="Verdana" panose="020B0604030504040204" pitchFamily="34" charset="0"/>
                </a:rPr>
                <a:t>peu</a:t>
              </a:r>
              <a:r>
                <a:rPr lang="de-DE" altLang="de-DE" sz="1600" dirty="0">
                  <a:solidFill>
                    <a:srgbClr val="000000"/>
                  </a:solidFill>
                  <a:latin typeface="Verdana" panose="020B0604030504040204" pitchFamily="34" charset="0"/>
                  <a:ea typeface="Verdana" panose="020B0604030504040204" pitchFamily="34" charset="0"/>
                </a:rPr>
                <a:t> </a:t>
              </a:r>
              <a:r>
                <a:rPr lang="de-DE" altLang="de-DE" sz="1600" dirty="0" err="1">
                  <a:solidFill>
                    <a:srgbClr val="000000"/>
                  </a:solidFill>
                  <a:latin typeface="Verdana" panose="020B0604030504040204" pitchFamily="34" charset="0"/>
                  <a:ea typeface="Verdana" panose="020B0604030504040204" pitchFamily="34" charset="0"/>
                </a:rPr>
                <a:t>familier</a:t>
              </a:r>
              <a:endParaRPr kumimoji="0" lang="de-DE" altLang="de-DE" sz="16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p:txBody>
        </p:sp>
        <p:sp>
          <p:nvSpPr>
            <p:cNvPr id="131" name="Rectangle 130">
              <a:extLst>
                <a:ext uri="{FF2B5EF4-FFF2-40B4-BE49-F238E27FC236}">
                  <a16:creationId xmlns:a16="http://schemas.microsoft.com/office/drawing/2014/main" id="{12E734D3-859A-4457-8357-2427F0A6EEF9}"/>
                </a:ext>
              </a:extLst>
            </p:cNvPr>
            <p:cNvSpPr>
              <a:spLocks noChangeArrowheads="1"/>
            </p:cNvSpPr>
            <p:nvPr/>
          </p:nvSpPr>
          <p:spPr bwMode="auto">
            <a:xfrm>
              <a:off x="7853611" y="5884824"/>
              <a:ext cx="127034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dirty="0" err="1">
                  <a:ln>
                    <a:noFill/>
                  </a:ln>
                  <a:solidFill>
                    <a:srgbClr val="000000"/>
                  </a:solidFill>
                  <a:effectLst/>
                  <a:latin typeface="Verdana" panose="020B0604030504040204" pitchFamily="34" charset="0"/>
                  <a:ea typeface="Verdana" panose="020B0604030504040204" pitchFamily="34" charset="0"/>
                </a:rPr>
                <a:t>Très</a:t>
              </a:r>
              <a:r>
                <a:rPr kumimoji="0" lang="de-DE" altLang="de-DE" sz="1600" b="0" i="0" u="none" strike="noStrike" cap="none" normalizeH="0" baseline="0" dirty="0">
                  <a:ln>
                    <a:noFill/>
                  </a:ln>
                  <a:solidFill>
                    <a:srgbClr val="000000"/>
                  </a:solidFill>
                  <a:effectLst/>
                  <a:latin typeface="Verdana" panose="020B0604030504040204" pitchFamily="34" charset="0"/>
                  <a:ea typeface="Verdana" panose="020B0604030504040204" pitchFamily="34" charset="0"/>
                </a:rPr>
                <a:t> </a:t>
              </a:r>
              <a:r>
                <a:rPr kumimoji="0" lang="de-DE" altLang="de-DE" sz="1600" b="0" i="0" u="none" strike="noStrike" cap="none" normalizeH="0" baseline="0" dirty="0" err="1">
                  <a:ln>
                    <a:noFill/>
                  </a:ln>
                  <a:solidFill>
                    <a:srgbClr val="000000"/>
                  </a:solidFill>
                  <a:effectLst/>
                  <a:latin typeface="Verdana" panose="020B0604030504040204" pitchFamily="34" charset="0"/>
                  <a:ea typeface="Verdana" panose="020B0604030504040204" pitchFamily="34" charset="0"/>
                </a:rPr>
                <a:t>familier</a:t>
              </a:r>
              <a:endParaRPr kumimoji="0" lang="de-DE" altLang="de-DE" sz="16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p:txBody>
        </p:sp>
      </p:grpSp>
    </p:spTree>
    <p:extLst>
      <p:ext uri="{BB962C8B-B14F-4D97-AF65-F5344CB8AC3E}">
        <p14:creationId xmlns:p14="http://schemas.microsoft.com/office/powerpoint/2010/main" val="847205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5E9B224-B598-5046-9BD8-272DBAABDBF4}"/>
              </a:ext>
            </a:extLst>
          </p:cNvPr>
          <p:cNvSpPr>
            <a:spLocks noGrp="1"/>
          </p:cNvSpPr>
          <p:nvPr>
            <p:ph type="title"/>
          </p:nvPr>
        </p:nvSpPr>
        <p:spPr>
          <a:xfrm>
            <a:off x="304801" y="458741"/>
            <a:ext cx="11795759" cy="1049116"/>
          </a:xfrm>
        </p:spPr>
        <p:txBody>
          <a:bodyPr>
            <a:normAutofit fontScale="90000"/>
          </a:bodyPr>
          <a:lstStyle/>
          <a:p>
            <a:pPr algn="ctr"/>
            <a:r>
              <a:rPr lang="en-US" dirty="0"/>
              <a:t>Engagement des OSC </a:t>
            </a:r>
            <a:r>
              <a:rPr lang="en-US" dirty="0" err="1"/>
              <a:t>dans</a:t>
            </a:r>
            <a:r>
              <a:rPr lang="en-US" dirty="0"/>
              <a:t> le </a:t>
            </a:r>
            <a:r>
              <a:rPr lang="en-US" dirty="0" err="1"/>
              <a:t>processus</a:t>
            </a:r>
            <a:r>
              <a:rPr lang="en-US" dirty="0"/>
              <a:t> GFF</a:t>
            </a:r>
          </a:p>
        </p:txBody>
      </p:sp>
      <p:sp>
        <p:nvSpPr>
          <p:cNvPr id="10" name="TextBox 9">
            <a:extLst>
              <a:ext uri="{FF2B5EF4-FFF2-40B4-BE49-F238E27FC236}">
                <a16:creationId xmlns:a16="http://schemas.microsoft.com/office/drawing/2014/main" id="{D7E11218-C12C-8948-B0A3-2F88BFC72CA7}"/>
              </a:ext>
            </a:extLst>
          </p:cNvPr>
          <p:cNvSpPr txBox="1"/>
          <p:nvPr/>
        </p:nvSpPr>
        <p:spPr>
          <a:xfrm>
            <a:off x="88155" y="6364314"/>
            <a:ext cx="9904937" cy="307777"/>
          </a:xfrm>
          <a:prstGeom prst="rect">
            <a:avLst/>
          </a:prstGeom>
          <a:noFill/>
        </p:spPr>
        <p:txBody>
          <a:bodyPr wrap="square" rtlCol="0">
            <a:spAutoFit/>
          </a:bodyPr>
          <a:lstStyle/>
          <a:p>
            <a:r>
              <a:rPr lang="en-US" sz="1400" dirty="0">
                <a:latin typeface="Verdana" panose="020B0604030504040204" pitchFamily="34" charset="0"/>
                <a:ea typeface="Verdana" panose="020B0604030504040204" pitchFamily="34" charset="0"/>
              </a:rPr>
              <a:t>77% des </a:t>
            </a:r>
            <a:r>
              <a:rPr lang="en-US" sz="1400" dirty="0" err="1">
                <a:latin typeface="Verdana" panose="020B0604030504040204" pitchFamily="34" charset="0"/>
                <a:ea typeface="Verdana" panose="020B0604030504040204" pitchFamily="34" charset="0"/>
              </a:rPr>
              <a:t>répondants</a:t>
            </a:r>
            <a:r>
              <a:rPr lang="en-US" sz="1400" dirty="0">
                <a:latin typeface="Verdana" panose="020B0604030504040204" pitchFamily="34" charset="0"/>
                <a:ea typeface="Verdana" panose="020B0604030504040204" pitchFamily="34" charset="0"/>
              </a:rPr>
              <a:t> </a:t>
            </a:r>
            <a:r>
              <a:rPr lang="en-US" sz="1400" dirty="0" err="1">
                <a:latin typeface="Verdana" panose="020B0604030504040204" pitchFamily="34" charset="0"/>
                <a:ea typeface="Verdana" panose="020B0604030504040204" pitchFamily="34" charset="0"/>
              </a:rPr>
              <a:t>ont</a:t>
            </a:r>
            <a:r>
              <a:rPr lang="en-US" sz="1400" dirty="0">
                <a:latin typeface="Verdana" panose="020B0604030504040204" pitchFamily="34" charset="0"/>
                <a:ea typeface="Verdana" panose="020B0604030504040204" pitchFamily="34" charset="0"/>
              </a:rPr>
              <a:t> </a:t>
            </a:r>
            <a:r>
              <a:rPr lang="en-US" sz="1400" dirty="0" err="1">
                <a:latin typeface="Verdana" panose="020B0604030504040204" pitchFamily="34" charset="0"/>
                <a:ea typeface="Verdana" panose="020B0604030504040204" pitchFamily="34" charset="0"/>
              </a:rPr>
              <a:t>indiqué</a:t>
            </a:r>
            <a:r>
              <a:rPr lang="en-US" sz="1400" dirty="0">
                <a:latin typeface="Verdana" panose="020B0604030504040204" pitchFamily="34" charset="0"/>
                <a:ea typeface="Verdana" panose="020B0604030504040204" pitchFamily="34" charset="0"/>
              </a:rPr>
              <a:t> que les OSC </a:t>
            </a:r>
            <a:r>
              <a:rPr lang="en-US" sz="1400" dirty="0" err="1">
                <a:latin typeface="Verdana" panose="020B0604030504040204" pitchFamily="34" charset="0"/>
                <a:ea typeface="Verdana" panose="020B0604030504040204" pitchFamily="34" charset="0"/>
              </a:rPr>
              <a:t>étaient</a:t>
            </a:r>
            <a:r>
              <a:rPr lang="en-US" sz="1400" dirty="0">
                <a:latin typeface="Verdana" panose="020B0604030504040204" pitchFamily="34" charset="0"/>
                <a:ea typeface="Verdana" panose="020B0604030504040204" pitchFamily="34" charset="0"/>
              </a:rPr>
              <a:t> </a:t>
            </a:r>
            <a:r>
              <a:rPr lang="en-US" sz="1400" dirty="0" err="1">
                <a:latin typeface="Verdana" panose="020B0604030504040204" pitchFamily="34" charset="0"/>
                <a:ea typeface="Verdana" panose="020B0604030504040204" pitchFamily="34" charset="0"/>
              </a:rPr>
              <a:t>représentées</a:t>
            </a:r>
            <a:r>
              <a:rPr lang="en-US" sz="1400" dirty="0">
                <a:latin typeface="Verdana" panose="020B0604030504040204" pitchFamily="34" charset="0"/>
                <a:ea typeface="Verdana" panose="020B0604030504040204" pitchFamily="34" charset="0"/>
              </a:rPr>
              <a:t> </a:t>
            </a:r>
            <a:r>
              <a:rPr lang="en-US" sz="1400" dirty="0" err="1">
                <a:latin typeface="Verdana" panose="020B0604030504040204" pitchFamily="34" charset="0"/>
                <a:ea typeface="Verdana" panose="020B0604030504040204" pitchFamily="34" charset="0"/>
              </a:rPr>
              <a:t>dans</a:t>
            </a:r>
            <a:r>
              <a:rPr lang="en-US" sz="1400" dirty="0">
                <a:latin typeface="Verdana" panose="020B0604030504040204" pitchFamily="34" charset="0"/>
                <a:ea typeface="Verdana" panose="020B0604030504040204" pitchFamily="34" charset="0"/>
              </a:rPr>
              <a:t> la </a:t>
            </a:r>
            <a:r>
              <a:rPr lang="en-US" sz="1400" dirty="0" err="1">
                <a:latin typeface="Verdana" panose="020B0604030504040204" pitchFamily="34" charset="0"/>
                <a:ea typeface="Verdana" panose="020B0604030504040204" pitchFamily="34" charset="0"/>
              </a:rPr>
              <a:t>plateforme</a:t>
            </a:r>
            <a:r>
              <a:rPr lang="en-US" sz="1400" dirty="0">
                <a:latin typeface="Verdana" panose="020B0604030504040204" pitchFamily="34" charset="0"/>
                <a:ea typeface="Verdana" panose="020B0604030504040204" pitchFamily="34" charset="0"/>
              </a:rPr>
              <a:t> pays</a:t>
            </a:r>
          </a:p>
        </p:txBody>
      </p:sp>
      <p:graphicFrame>
        <p:nvGraphicFramePr>
          <p:cNvPr id="6" name="Chart 5">
            <a:extLst>
              <a:ext uri="{FF2B5EF4-FFF2-40B4-BE49-F238E27FC236}">
                <a16:creationId xmlns:a16="http://schemas.microsoft.com/office/drawing/2014/main" id="{00000000-0008-0000-1500-000002000000}"/>
              </a:ext>
            </a:extLst>
          </p:cNvPr>
          <p:cNvGraphicFramePr>
            <a:graphicFrameLocks/>
          </p:cNvGraphicFramePr>
          <p:nvPr>
            <p:extLst>
              <p:ext uri="{D42A27DB-BD31-4B8C-83A1-F6EECF244321}">
                <p14:modId xmlns:p14="http://schemas.microsoft.com/office/powerpoint/2010/main" val="144586344"/>
              </p:ext>
            </p:extLst>
          </p:nvPr>
        </p:nvGraphicFramePr>
        <p:xfrm>
          <a:off x="974361" y="1668207"/>
          <a:ext cx="10202446" cy="453575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01630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26000"/>
            <a:duotone>
              <a:schemeClr val="accent2">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416629" y="9971"/>
            <a:ext cx="7691718" cy="6848029"/>
          </a:xfrm>
          <a:prstGeom prst="rect">
            <a:avLst/>
          </a:prstGeom>
          <a:solidFill>
            <a:schemeClr val="tx1">
              <a:alpha val="71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262626"/>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262626"/>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262626"/>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262626"/>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262626"/>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all"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Section</a:t>
            </a:r>
            <a:r>
              <a:rPr kumimoji="0" lang="en-US" sz="48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2</a:t>
            </a:r>
          </a:p>
          <a:p>
            <a:pPr lvl="0" algn="ctr"/>
            <a:r>
              <a:rPr lang="en-US" sz="4800" dirty="0">
                <a:solidFill>
                  <a:prstClr val="white"/>
                </a:solidFill>
                <a:latin typeface="Verdana" panose="020B0604030504040204" pitchFamily="34" charset="0"/>
                <a:ea typeface="Verdana" panose="020B0604030504040204" pitchFamily="34" charset="0"/>
              </a:rPr>
              <a:t>Forces et </a:t>
            </a:r>
            <a:r>
              <a:rPr lang="en-US" sz="4800" dirty="0" err="1">
                <a:solidFill>
                  <a:prstClr val="white"/>
                </a:solidFill>
                <a:latin typeface="Verdana" panose="020B0604030504040204" pitchFamily="34" charset="0"/>
                <a:ea typeface="Verdana" panose="020B0604030504040204" pitchFamily="34" charset="0"/>
              </a:rPr>
              <a:t>capacités</a:t>
            </a:r>
            <a:endParaRPr lang="en-US" sz="4800" dirty="0">
              <a:solidFill>
                <a:prstClr val="white"/>
              </a:solidFill>
              <a:latin typeface="Verdana" panose="020B0604030504040204" pitchFamily="34" charset="0"/>
              <a:ea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Helvetica" panose="020B0604020202020204" pitchFamily="34" charset="0"/>
            </a:endParaRPr>
          </a:p>
        </p:txBody>
      </p:sp>
    </p:spTree>
    <p:extLst>
      <p:ext uri="{BB962C8B-B14F-4D97-AF65-F5344CB8AC3E}">
        <p14:creationId xmlns:p14="http://schemas.microsoft.com/office/powerpoint/2010/main" val="1017549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3E3FB-3FE6-FE4F-AFEF-A4CC0967BEA8}"/>
              </a:ext>
            </a:extLst>
          </p:cNvPr>
          <p:cNvSpPr>
            <a:spLocks noGrp="1"/>
          </p:cNvSpPr>
          <p:nvPr>
            <p:ph type="title"/>
          </p:nvPr>
        </p:nvSpPr>
        <p:spPr>
          <a:xfrm>
            <a:off x="213360" y="297906"/>
            <a:ext cx="11795759" cy="1325563"/>
          </a:xfrm>
        </p:spPr>
        <p:txBody>
          <a:bodyPr/>
          <a:lstStyle/>
          <a:p>
            <a:pPr algn="ctr"/>
            <a:r>
              <a:rPr lang="en-US" dirty="0" err="1"/>
              <a:t>Connaissances</a:t>
            </a:r>
            <a:r>
              <a:rPr lang="en-US" dirty="0"/>
              <a:t> </a:t>
            </a:r>
            <a:r>
              <a:rPr lang="en-US" dirty="0" err="1"/>
              <a:t>organisationnelles</a:t>
            </a:r>
            <a:r>
              <a:rPr lang="en-US" dirty="0"/>
              <a:t> sur le </a:t>
            </a:r>
            <a:r>
              <a:rPr lang="en-US" dirty="0" err="1"/>
              <a:t>financement</a:t>
            </a:r>
            <a:r>
              <a:rPr lang="en-US" dirty="0"/>
              <a:t> de la santé</a:t>
            </a:r>
          </a:p>
        </p:txBody>
      </p:sp>
      <p:graphicFrame>
        <p:nvGraphicFramePr>
          <p:cNvPr id="6" name="Chart 5">
            <a:extLst>
              <a:ext uri="{FF2B5EF4-FFF2-40B4-BE49-F238E27FC236}">
                <a16:creationId xmlns:a16="http://schemas.microsoft.com/office/drawing/2014/main" id="{6AA058C4-58CC-3F41-BA2E-757947480147}"/>
              </a:ext>
            </a:extLst>
          </p:cNvPr>
          <p:cNvGraphicFramePr>
            <a:graphicFrameLocks/>
          </p:cNvGraphicFramePr>
          <p:nvPr>
            <p:extLst/>
          </p:nvPr>
        </p:nvGraphicFramePr>
        <p:xfrm>
          <a:off x="288758" y="1803362"/>
          <a:ext cx="11614484" cy="451321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6AA058C4-58CC-3F41-BA2E-757947480147}"/>
              </a:ext>
            </a:extLst>
          </p:cNvPr>
          <p:cNvGraphicFramePr>
            <a:graphicFrameLocks/>
          </p:cNvGraphicFramePr>
          <p:nvPr>
            <p:extLst>
              <p:ext uri="{D42A27DB-BD31-4B8C-83A1-F6EECF244321}">
                <p14:modId xmlns:p14="http://schemas.microsoft.com/office/powerpoint/2010/main" val="2317952213"/>
              </p:ext>
            </p:extLst>
          </p:nvPr>
        </p:nvGraphicFramePr>
        <p:xfrm>
          <a:off x="288758" y="1803362"/>
          <a:ext cx="11614484" cy="432761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6466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alpha val="83000"/>
          </a:schemeClr>
        </a:solidFill>
        <a:effectLst/>
      </p:bgPr>
    </p:bg>
    <p:spTree>
      <p:nvGrpSpPr>
        <p:cNvPr id="1" name=""/>
        <p:cNvGrpSpPr/>
        <p:nvPr/>
      </p:nvGrpSpPr>
      <p:grpSpPr>
        <a:xfrm>
          <a:off x="0" y="0"/>
          <a:ext cx="0" cy="0"/>
          <a:chOff x="0" y="0"/>
          <a:chExt cx="0" cy="0"/>
        </a:xfrm>
      </p:grpSpPr>
      <p:grpSp>
        <p:nvGrpSpPr>
          <p:cNvPr id="3" name="Group 4"/>
          <p:cNvGrpSpPr>
            <a:grpSpLocks noChangeAspect="1"/>
          </p:cNvGrpSpPr>
          <p:nvPr/>
        </p:nvGrpSpPr>
        <p:grpSpPr bwMode="auto">
          <a:xfrm>
            <a:off x="915638" y="1375938"/>
            <a:ext cx="9881624" cy="4845221"/>
            <a:chOff x="1113" y="169"/>
            <a:chExt cx="5317" cy="3940"/>
          </a:xfrm>
        </p:grpSpPr>
        <p:sp>
          <p:nvSpPr>
            <p:cNvPr id="4" name="AutoShape 3"/>
            <p:cNvSpPr>
              <a:spLocks noChangeAspect="1" noChangeArrowheads="1" noTextEdit="1"/>
            </p:cNvSpPr>
            <p:nvPr/>
          </p:nvSpPr>
          <p:spPr bwMode="auto">
            <a:xfrm>
              <a:off x="1113" y="169"/>
              <a:ext cx="5317" cy="3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7" name="Rectangle 7"/>
            <p:cNvSpPr>
              <a:spLocks noChangeArrowheads="1"/>
            </p:cNvSpPr>
            <p:nvPr/>
          </p:nvSpPr>
          <p:spPr bwMode="auto">
            <a:xfrm>
              <a:off x="1252" y="308"/>
              <a:ext cx="5041" cy="3664"/>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9" name="Rectangle 9"/>
            <p:cNvSpPr>
              <a:spLocks noChangeArrowheads="1"/>
            </p:cNvSpPr>
            <p:nvPr/>
          </p:nvSpPr>
          <p:spPr bwMode="auto">
            <a:xfrm>
              <a:off x="1750" y="436"/>
              <a:ext cx="4414" cy="2203"/>
            </a:xfrm>
            <a:prstGeom prst="rect">
              <a:avLst/>
            </a:pr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0" name="Line 10"/>
            <p:cNvSpPr>
              <a:spLocks noChangeShapeType="1"/>
            </p:cNvSpPr>
            <p:nvPr/>
          </p:nvSpPr>
          <p:spPr bwMode="auto">
            <a:xfrm>
              <a:off x="1746" y="2642"/>
              <a:ext cx="4422" cy="0"/>
            </a:xfrm>
            <a:prstGeom prst="line">
              <a:avLst/>
            </a:prstGeom>
            <a:noFill/>
            <a:ln w="17463" cap="flat">
              <a:solidFill>
                <a:srgbClr val="EAF2F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1" name="Line 11"/>
            <p:cNvSpPr>
              <a:spLocks noChangeShapeType="1"/>
            </p:cNvSpPr>
            <p:nvPr/>
          </p:nvSpPr>
          <p:spPr bwMode="auto">
            <a:xfrm>
              <a:off x="1746" y="2226"/>
              <a:ext cx="4422" cy="0"/>
            </a:xfrm>
            <a:prstGeom prst="line">
              <a:avLst/>
            </a:prstGeom>
            <a:noFill/>
            <a:ln w="17463" cap="flat">
              <a:solidFill>
                <a:srgbClr val="EAF2F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2" name="Line 12"/>
            <p:cNvSpPr>
              <a:spLocks noChangeShapeType="1"/>
            </p:cNvSpPr>
            <p:nvPr/>
          </p:nvSpPr>
          <p:spPr bwMode="auto">
            <a:xfrm>
              <a:off x="1746" y="1810"/>
              <a:ext cx="4422" cy="0"/>
            </a:xfrm>
            <a:prstGeom prst="line">
              <a:avLst/>
            </a:prstGeom>
            <a:noFill/>
            <a:ln w="17463" cap="flat">
              <a:solidFill>
                <a:srgbClr val="EAF2F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3" name="Line 13"/>
            <p:cNvSpPr>
              <a:spLocks noChangeShapeType="1"/>
            </p:cNvSpPr>
            <p:nvPr/>
          </p:nvSpPr>
          <p:spPr bwMode="auto">
            <a:xfrm>
              <a:off x="1746" y="1393"/>
              <a:ext cx="4422" cy="0"/>
            </a:xfrm>
            <a:prstGeom prst="line">
              <a:avLst/>
            </a:prstGeom>
            <a:noFill/>
            <a:ln w="17463" cap="flat">
              <a:solidFill>
                <a:srgbClr val="EAF2F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4" name="Line 14"/>
            <p:cNvSpPr>
              <a:spLocks noChangeShapeType="1"/>
            </p:cNvSpPr>
            <p:nvPr/>
          </p:nvSpPr>
          <p:spPr bwMode="auto">
            <a:xfrm>
              <a:off x="1746" y="978"/>
              <a:ext cx="4422" cy="0"/>
            </a:xfrm>
            <a:prstGeom prst="line">
              <a:avLst/>
            </a:prstGeom>
            <a:noFill/>
            <a:ln w="17463" cap="flat">
              <a:solidFill>
                <a:srgbClr val="EAF2F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5" name="Rectangle 15"/>
            <p:cNvSpPr>
              <a:spLocks noChangeArrowheads="1"/>
            </p:cNvSpPr>
            <p:nvPr/>
          </p:nvSpPr>
          <p:spPr bwMode="auto">
            <a:xfrm>
              <a:off x="1897" y="1718"/>
              <a:ext cx="112" cy="924"/>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6" name="Rectangle 16"/>
            <p:cNvSpPr>
              <a:spLocks noChangeArrowheads="1"/>
            </p:cNvSpPr>
            <p:nvPr/>
          </p:nvSpPr>
          <p:spPr bwMode="auto">
            <a:xfrm>
              <a:off x="1901" y="1721"/>
              <a:ext cx="105" cy="918"/>
            </a:xfrm>
            <a:prstGeom prst="rect">
              <a:avLst/>
            </a:prstGeom>
            <a:noFill/>
            <a:ln w="11113"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7" name="Rectangle 17"/>
            <p:cNvSpPr>
              <a:spLocks noChangeArrowheads="1"/>
            </p:cNvSpPr>
            <p:nvPr/>
          </p:nvSpPr>
          <p:spPr bwMode="auto">
            <a:xfrm>
              <a:off x="2009" y="1718"/>
              <a:ext cx="112" cy="924"/>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8" name="Rectangle 18"/>
            <p:cNvSpPr>
              <a:spLocks noChangeArrowheads="1"/>
            </p:cNvSpPr>
            <p:nvPr/>
          </p:nvSpPr>
          <p:spPr bwMode="auto">
            <a:xfrm>
              <a:off x="2013" y="1721"/>
              <a:ext cx="105" cy="918"/>
            </a:xfrm>
            <a:prstGeom prst="rect">
              <a:avLst/>
            </a:prstGeom>
            <a:noFill/>
            <a:ln w="11113" cap="flat">
              <a:solidFill>
                <a:srgbClr val="008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9" name="Rectangle 19"/>
            <p:cNvSpPr>
              <a:spLocks noChangeArrowheads="1"/>
            </p:cNvSpPr>
            <p:nvPr/>
          </p:nvSpPr>
          <p:spPr bwMode="auto">
            <a:xfrm>
              <a:off x="2121" y="2180"/>
              <a:ext cx="113" cy="462"/>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0" name="Rectangle 20"/>
            <p:cNvSpPr>
              <a:spLocks noChangeArrowheads="1"/>
            </p:cNvSpPr>
            <p:nvPr/>
          </p:nvSpPr>
          <p:spPr bwMode="auto">
            <a:xfrm>
              <a:off x="2125" y="2184"/>
              <a:ext cx="105" cy="455"/>
            </a:xfrm>
            <a:prstGeom prst="rect">
              <a:avLst/>
            </a:prstGeom>
            <a:noFill/>
            <a:ln w="11113" cap="flat">
              <a:solidFill>
                <a:srgbClr val="ADD8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1" name="Rectangle 21"/>
            <p:cNvSpPr>
              <a:spLocks noChangeArrowheads="1"/>
            </p:cNvSpPr>
            <p:nvPr/>
          </p:nvSpPr>
          <p:spPr bwMode="auto">
            <a:xfrm>
              <a:off x="2421" y="1842"/>
              <a:ext cx="113" cy="800"/>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2" name="Rectangle 22"/>
            <p:cNvSpPr>
              <a:spLocks noChangeArrowheads="1"/>
            </p:cNvSpPr>
            <p:nvPr/>
          </p:nvSpPr>
          <p:spPr bwMode="auto">
            <a:xfrm>
              <a:off x="2425" y="1845"/>
              <a:ext cx="105" cy="794"/>
            </a:xfrm>
            <a:prstGeom prst="rect">
              <a:avLst/>
            </a:prstGeom>
            <a:noFill/>
            <a:ln w="11113"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3" name="Rectangle 23"/>
            <p:cNvSpPr>
              <a:spLocks noChangeArrowheads="1"/>
            </p:cNvSpPr>
            <p:nvPr/>
          </p:nvSpPr>
          <p:spPr bwMode="auto">
            <a:xfrm>
              <a:off x="2534" y="2002"/>
              <a:ext cx="112" cy="640"/>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4" name="Rectangle 24"/>
            <p:cNvSpPr>
              <a:spLocks noChangeArrowheads="1"/>
            </p:cNvSpPr>
            <p:nvPr/>
          </p:nvSpPr>
          <p:spPr bwMode="auto">
            <a:xfrm>
              <a:off x="2538" y="2005"/>
              <a:ext cx="104" cy="634"/>
            </a:xfrm>
            <a:prstGeom prst="rect">
              <a:avLst/>
            </a:prstGeom>
            <a:noFill/>
            <a:ln w="11113" cap="flat">
              <a:solidFill>
                <a:srgbClr val="008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5" name="Rectangle 25"/>
            <p:cNvSpPr>
              <a:spLocks noChangeArrowheads="1"/>
            </p:cNvSpPr>
            <p:nvPr/>
          </p:nvSpPr>
          <p:spPr bwMode="auto">
            <a:xfrm>
              <a:off x="2646" y="2002"/>
              <a:ext cx="113" cy="640"/>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6" name="Rectangle 26"/>
            <p:cNvSpPr>
              <a:spLocks noChangeArrowheads="1"/>
            </p:cNvSpPr>
            <p:nvPr/>
          </p:nvSpPr>
          <p:spPr bwMode="auto">
            <a:xfrm>
              <a:off x="2650" y="2005"/>
              <a:ext cx="105" cy="634"/>
            </a:xfrm>
            <a:prstGeom prst="rect">
              <a:avLst/>
            </a:prstGeom>
            <a:noFill/>
            <a:ln w="11113" cap="flat">
              <a:solidFill>
                <a:srgbClr val="ADD8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7" name="Rectangle 27"/>
            <p:cNvSpPr>
              <a:spLocks noChangeArrowheads="1"/>
            </p:cNvSpPr>
            <p:nvPr/>
          </p:nvSpPr>
          <p:spPr bwMode="auto">
            <a:xfrm>
              <a:off x="2759" y="2002"/>
              <a:ext cx="111" cy="64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8" name="Rectangle 28"/>
            <p:cNvSpPr>
              <a:spLocks noChangeArrowheads="1"/>
            </p:cNvSpPr>
            <p:nvPr/>
          </p:nvSpPr>
          <p:spPr bwMode="auto">
            <a:xfrm>
              <a:off x="2762" y="2005"/>
              <a:ext cx="105" cy="634"/>
            </a:xfrm>
            <a:prstGeom prst="rect">
              <a:avLst/>
            </a:prstGeom>
            <a:noFill/>
            <a:ln w="11113" cap="flat">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9" name="Rectangle 29"/>
            <p:cNvSpPr>
              <a:spLocks noChangeArrowheads="1"/>
            </p:cNvSpPr>
            <p:nvPr/>
          </p:nvSpPr>
          <p:spPr bwMode="auto">
            <a:xfrm>
              <a:off x="2946" y="1886"/>
              <a:ext cx="112" cy="756"/>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0" name="Rectangle 30"/>
            <p:cNvSpPr>
              <a:spLocks noChangeArrowheads="1"/>
            </p:cNvSpPr>
            <p:nvPr/>
          </p:nvSpPr>
          <p:spPr bwMode="auto">
            <a:xfrm>
              <a:off x="2950" y="1889"/>
              <a:ext cx="105" cy="750"/>
            </a:xfrm>
            <a:prstGeom prst="rect">
              <a:avLst/>
            </a:prstGeom>
            <a:noFill/>
            <a:ln w="11113"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1" name="Rectangle 31"/>
            <p:cNvSpPr>
              <a:spLocks noChangeArrowheads="1"/>
            </p:cNvSpPr>
            <p:nvPr/>
          </p:nvSpPr>
          <p:spPr bwMode="auto">
            <a:xfrm>
              <a:off x="3058" y="1886"/>
              <a:ext cx="112" cy="756"/>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2" name="Rectangle 32"/>
            <p:cNvSpPr>
              <a:spLocks noChangeArrowheads="1"/>
            </p:cNvSpPr>
            <p:nvPr/>
          </p:nvSpPr>
          <p:spPr bwMode="auto">
            <a:xfrm>
              <a:off x="3062" y="1889"/>
              <a:ext cx="105" cy="750"/>
            </a:xfrm>
            <a:prstGeom prst="rect">
              <a:avLst/>
            </a:prstGeom>
            <a:noFill/>
            <a:ln w="11113" cap="flat">
              <a:solidFill>
                <a:srgbClr val="008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3" name="Rectangle 33"/>
            <p:cNvSpPr>
              <a:spLocks noChangeArrowheads="1"/>
            </p:cNvSpPr>
            <p:nvPr/>
          </p:nvSpPr>
          <p:spPr bwMode="auto">
            <a:xfrm>
              <a:off x="3170" y="1886"/>
              <a:ext cx="113" cy="756"/>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4" name="Rectangle 34"/>
            <p:cNvSpPr>
              <a:spLocks noChangeArrowheads="1"/>
            </p:cNvSpPr>
            <p:nvPr/>
          </p:nvSpPr>
          <p:spPr bwMode="auto">
            <a:xfrm>
              <a:off x="3174" y="1889"/>
              <a:ext cx="105" cy="750"/>
            </a:xfrm>
            <a:prstGeom prst="rect">
              <a:avLst/>
            </a:prstGeom>
            <a:noFill/>
            <a:ln w="11113" cap="flat">
              <a:solidFill>
                <a:srgbClr val="ADD8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5" name="Rectangle 35"/>
            <p:cNvSpPr>
              <a:spLocks noChangeArrowheads="1"/>
            </p:cNvSpPr>
            <p:nvPr/>
          </p:nvSpPr>
          <p:spPr bwMode="auto">
            <a:xfrm>
              <a:off x="3283" y="2453"/>
              <a:ext cx="112" cy="189"/>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6" name="Rectangle 36"/>
            <p:cNvSpPr>
              <a:spLocks noChangeArrowheads="1"/>
            </p:cNvSpPr>
            <p:nvPr/>
          </p:nvSpPr>
          <p:spPr bwMode="auto">
            <a:xfrm>
              <a:off x="3287" y="2457"/>
              <a:ext cx="104" cy="182"/>
            </a:xfrm>
            <a:prstGeom prst="rect">
              <a:avLst/>
            </a:prstGeom>
            <a:noFill/>
            <a:ln w="11113" cap="flat">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7" name="Rectangle 37"/>
            <p:cNvSpPr>
              <a:spLocks noChangeArrowheads="1"/>
            </p:cNvSpPr>
            <p:nvPr/>
          </p:nvSpPr>
          <p:spPr bwMode="auto">
            <a:xfrm>
              <a:off x="3471" y="1862"/>
              <a:ext cx="111" cy="780"/>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8" name="Rectangle 38"/>
            <p:cNvSpPr>
              <a:spLocks noChangeArrowheads="1"/>
            </p:cNvSpPr>
            <p:nvPr/>
          </p:nvSpPr>
          <p:spPr bwMode="auto">
            <a:xfrm>
              <a:off x="3474" y="1865"/>
              <a:ext cx="105" cy="774"/>
            </a:xfrm>
            <a:prstGeom prst="rect">
              <a:avLst/>
            </a:prstGeom>
            <a:noFill/>
            <a:ln w="11113"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9" name="Rectangle 39"/>
            <p:cNvSpPr>
              <a:spLocks noChangeArrowheads="1"/>
            </p:cNvSpPr>
            <p:nvPr/>
          </p:nvSpPr>
          <p:spPr bwMode="auto">
            <a:xfrm>
              <a:off x="3582" y="2122"/>
              <a:ext cx="113" cy="520"/>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40" name="Rectangle 40"/>
            <p:cNvSpPr>
              <a:spLocks noChangeArrowheads="1"/>
            </p:cNvSpPr>
            <p:nvPr/>
          </p:nvSpPr>
          <p:spPr bwMode="auto">
            <a:xfrm>
              <a:off x="3586" y="2126"/>
              <a:ext cx="105" cy="513"/>
            </a:xfrm>
            <a:prstGeom prst="rect">
              <a:avLst/>
            </a:prstGeom>
            <a:noFill/>
            <a:ln w="11113" cap="flat">
              <a:solidFill>
                <a:srgbClr val="008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41" name="Rectangle 41"/>
            <p:cNvSpPr>
              <a:spLocks noChangeArrowheads="1"/>
            </p:cNvSpPr>
            <p:nvPr/>
          </p:nvSpPr>
          <p:spPr bwMode="auto">
            <a:xfrm>
              <a:off x="3695" y="2252"/>
              <a:ext cx="112" cy="390"/>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42" name="Rectangle 42"/>
            <p:cNvSpPr>
              <a:spLocks noChangeArrowheads="1"/>
            </p:cNvSpPr>
            <p:nvPr/>
          </p:nvSpPr>
          <p:spPr bwMode="auto">
            <a:xfrm>
              <a:off x="3699" y="2256"/>
              <a:ext cx="105" cy="383"/>
            </a:xfrm>
            <a:prstGeom prst="rect">
              <a:avLst/>
            </a:prstGeom>
            <a:noFill/>
            <a:ln w="11113" cap="flat">
              <a:solidFill>
                <a:srgbClr val="ADD8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43" name="Rectangle 43"/>
            <p:cNvSpPr>
              <a:spLocks noChangeArrowheads="1"/>
            </p:cNvSpPr>
            <p:nvPr/>
          </p:nvSpPr>
          <p:spPr bwMode="auto">
            <a:xfrm>
              <a:off x="3807" y="2513"/>
              <a:ext cx="112" cy="129"/>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44" name="Rectangle 44"/>
            <p:cNvSpPr>
              <a:spLocks noChangeArrowheads="1"/>
            </p:cNvSpPr>
            <p:nvPr/>
          </p:nvSpPr>
          <p:spPr bwMode="auto">
            <a:xfrm>
              <a:off x="3811" y="2516"/>
              <a:ext cx="105" cy="123"/>
            </a:xfrm>
            <a:prstGeom prst="rect">
              <a:avLst/>
            </a:prstGeom>
            <a:noFill/>
            <a:ln w="11113" cap="flat">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45" name="Rectangle 45"/>
            <p:cNvSpPr>
              <a:spLocks noChangeArrowheads="1"/>
            </p:cNvSpPr>
            <p:nvPr/>
          </p:nvSpPr>
          <p:spPr bwMode="auto">
            <a:xfrm>
              <a:off x="3995" y="2226"/>
              <a:ext cx="112" cy="416"/>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46" name="Rectangle 46"/>
            <p:cNvSpPr>
              <a:spLocks noChangeArrowheads="1"/>
            </p:cNvSpPr>
            <p:nvPr/>
          </p:nvSpPr>
          <p:spPr bwMode="auto">
            <a:xfrm>
              <a:off x="3998" y="2230"/>
              <a:ext cx="105" cy="409"/>
            </a:xfrm>
            <a:prstGeom prst="rect">
              <a:avLst/>
            </a:prstGeom>
            <a:noFill/>
            <a:ln w="11113"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47" name="Rectangle 47"/>
            <p:cNvSpPr>
              <a:spLocks noChangeArrowheads="1"/>
            </p:cNvSpPr>
            <p:nvPr/>
          </p:nvSpPr>
          <p:spPr bwMode="auto">
            <a:xfrm>
              <a:off x="4107" y="2226"/>
              <a:ext cx="112" cy="416"/>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48" name="Rectangle 48"/>
            <p:cNvSpPr>
              <a:spLocks noChangeArrowheads="1"/>
            </p:cNvSpPr>
            <p:nvPr/>
          </p:nvSpPr>
          <p:spPr bwMode="auto">
            <a:xfrm>
              <a:off x="4110" y="2230"/>
              <a:ext cx="106" cy="409"/>
            </a:xfrm>
            <a:prstGeom prst="rect">
              <a:avLst/>
            </a:prstGeom>
            <a:noFill/>
            <a:ln w="11113" cap="flat">
              <a:solidFill>
                <a:srgbClr val="008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49" name="Rectangle 49"/>
            <p:cNvSpPr>
              <a:spLocks noChangeArrowheads="1"/>
            </p:cNvSpPr>
            <p:nvPr/>
          </p:nvSpPr>
          <p:spPr bwMode="auto">
            <a:xfrm>
              <a:off x="4219" y="1393"/>
              <a:ext cx="112" cy="1249"/>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50" name="Rectangle 50"/>
            <p:cNvSpPr>
              <a:spLocks noChangeArrowheads="1"/>
            </p:cNvSpPr>
            <p:nvPr/>
          </p:nvSpPr>
          <p:spPr bwMode="auto">
            <a:xfrm>
              <a:off x="4223" y="1397"/>
              <a:ext cx="105" cy="1242"/>
            </a:xfrm>
            <a:prstGeom prst="rect">
              <a:avLst/>
            </a:prstGeom>
            <a:noFill/>
            <a:ln w="11113" cap="flat">
              <a:solidFill>
                <a:srgbClr val="ADD8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51" name="Rectangle 51"/>
            <p:cNvSpPr>
              <a:spLocks noChangeArrowheads="1"/>
            </p:cNvSpPr>
            <p:nvPr/>
          </p:nvSpPr>
          <p:spPr bwMode="auto">
            <a:xfrm>
              <a:off x="4331" y="2226"/>
              <a:ext cx="113" cy="416"/>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52" name="Rectangle 52"/>
            <p:cNvSpPr>
              <a:spLocks noChangeArrowheads="1"/>
            </p:cNvSpPr>
            <p:nvPr/>
          </p:nvSpPr>
          <p:spPr bwMode="auto">
            <a:xfrm>
              <a:off x="4335" y="2230"/>
              <a:ext cx="105" cy="409"/>
            </a:xfrm>
            <a:prstGeom prst="rect">
              <a:avLst/>
            </a:prstGeom>
            <a:noFill/>
            <a:ln w="11113" cap="flat">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53" name="Rectangle 53"/>
            <p:cNvSpPr>
              <a:spLocks noChangeArrowheads="1"/>
            </p:cNvSpPr>
            <p:nvPr/>
          </p:nvSpPr>
          <p:spPr bwMode="auto">
            <a:xfrm>
              <a:off x="4519" y="1899"/>
              <a:ext cx="112" cy="743"/>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54" name="Rectangle 54"/>
            <p:cNvSpPr>
              <a:spLocks noChangeArrowheads="1"/>
            </p:cNvSpPr>
            <p:nvPr/>
          </p:nvSpPr>
          <p:spPr bwMode="auto">
            <a:xfrm>
              <a:off x="4523" y="1903"/>
              <a:ext cx="105" cy="736"/>
            </a:xfrm>
            <a:prstGeom prst="rect">
              <a:avLst/>
            </a:prstGeom>
            <a:noFill/>
            <a:ln w="11113"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55" name="Rectangle 55"/>
            <p:cNvSpPr>
              <a:spLocks noChangeArrowheads="1"/>
            </p:cNvSpPr>
            <p:nvPr/>
          </p:nvSpPr>
          <p:spPr bwMode="auto">
            <a:xfrm>
              <a:off x="4631" y="1825"/>
              <a:ext cx="113" cy="817"/>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56" name="Rectangle 56"/>
            <p:cNvSpPr>
              <a:spLocks noChangeArrowheads="1"/>
            </p:cNvSpPr>
            <p:nvPr/>
          </p:nvSpPr>
          <p:spPr bwMode="auto">
            <a:xfrm>
              <a:off x="4635" y="1828"/>
              <a:ext cx="105" cy="811"/>
            </a:xfrm>
            <a:prstGeom prst="rect">
              <a:avLst/>
            </a:prstGeom>
            <a:noFill/>
            <a:ln w="11113" cap="flat">
              <a:solidFill>
                <a:srgbClr val="008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57" name="Rectangle 57"/>
            <p:cNvSpPr>
              <a:spLocks noChangeArrowheads="1"/>
            </p:cNvSpPr>
            <p:nvPr/>
          </p:nvSpPr>
          <p:spPr bwMode="auto">
            <a:xfrm>
              <a:off x="4744" y="1973"/>
              <a:ext cx="112" cy="669"/>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58" name="Rectangle 58"/>
            <p:cNvSpPr>
              <a:spLocks noChangeArrowheads="1"/>
            </p:cNvSpPr>
            <p:nvPr/>
          </p:nvSpPr>
          <p:spPr bwMode="auto">
            <a:xfrm>
              <a:off x="4747" y="1977"/>
              <a:ext cx="105" cy="662"/>
            </a:xfrm>
            <a:prstGeom prst="rect">
              <a:avLst/>
            </a:prstGeom>
            <a:noFill/>
            <a:ln w="11113" cap="flat">
              <a:solidFill>
                <a:srgbClr val="ADD8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59" name="Rectangle 59"/>
            <p:cNvSpPr>
              <a:spLocks noChangeArrowheads="1"/>
            </p:cNvSpPr>
            <p:nvPr/>
          </p:nvSpPr>
          <p:spPr bwMode="auto">
            <a:xfrm>
              <a:off x="4856" y="2271"/>
              <a:ext cx="112" cy="371"/>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60" name="Rectangle 60"/>
            <p:cNvSpPr>
              <a:spLocks noChangeArrowheads="1"/>
            </p:cNvSpPr>
            <p:nvPr/>
          </p:nvSpPr>
          <p:spPr bwMode="auto">
            <a:xfrm>
              <a:off x="4859" y="2275"/>
              <a:ext cx="106" cy="364"/>
            </a:xfrm>
            <a:prstGeom prst="rect">
              <a:avLst/>
            </a:prstGeom>
            <a:noFill/>
            <a:ln w="11113" cap="flat">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61" name="Rectangle 61"/>
            <p:cNvSpPr>
              <a:spLocks noChangeArrowheads="1"/>
            </p:cNvSpPr>
            <p:nvPr/>
          </p:nvSpPr>
          <p:spPr bwMode="auto">
            <a:xfrm>
              <a:off x="5043" y="2494"/>
              <a:ext cx="113" cy="148"/>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62" name="Rectangle 62"/>
            <p:cNvSpPr>
              <a:spLocks noChangeArrowheads="1"/>
            </p:cNvSpPr>
            <p:nvPr/>
          </p:nvSpPr>
          <p:spPr bwMode="auto">
            <a:xfrm>
              <a:off x="5047" y="2497"/>
              <a:ext cx="105" cy="142"/>
            </a:xfrm>
            <a:prstGeom prst="rect">
              <a:avLst/>
            </a:prstGeom>
            <a:noFill/>
            <a:ln w="11113"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63" name="Rectangle 63"/>
            <p:cNvSpPr>
              <a:spLocks noChangeArrowheads="1"/>
            </p:cNvSpPr>
            <p:nvPr/>
          </p:nvSpPr>
          <p:spPr bwMode="auto">
            <a:xfrm>
              <a:off x="5156" y="1899"/>
              <a:ext cx="112" cy="743"/>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64" name="Rectangle 64"/>
            <p:cNvSpPr>
              <a:spLocks noChangeArrowheads="1"/>
            </p:cNvSpPr>
            <p:nvPr/>
          </p:nvSpPr>
          <p:spPr bwMode="auto">
            <a:xfrm>
              <a:off x="5160" y="1903"/>
              <a:ext cx="104" cy="736"/>
            </a:xfrm>
            <a:prstGeom prst="rect">
              <a:avLst/>
            </a:prstGeom>
            <a:noFill/>
            <a:ln w="11113" cap="flat">
              <a:solidFill>
                <a:srgbClr val="008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65" name="Rectangle 65"/>
            <p:cNvSpPr>
              <a:spLocks noChangeArrowheads="1"/>
            </p:cNvSpPr>
            <p:nvPr/>
          </p:nvSpPr>
          <p:spPr bwMode="auto">
            <a:xfrm>
              <a:off x="5268" y="2197"/>
              <a:ext cx="112" cy="445"/>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66" name="Rectangle 66"/>
            <p:cNvSpPr>
              <a:spLocks noChangeArrowheads="1"/>
            </p:cNvSpPr>
            <p:nvPr/>
          </p:nvSpPr>
          <p:spPr bwMode="auto">
            <a:xfrm>
              <a:off x="5272" y="2200"/>
              <a:ext cx="105" cy="439"/>
            </a:xfrm>
            <a:prstGeom prst="rect">
              <a:avLst/>
            </a:prstGeom>
            <a:noFill/>
            <a:ln w="11113" cap="flat">
              <a:solidFill>
                <a:srgbClr val="ADD8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67" name="Rectangle 67"/>
            <p:cNvSpPr>
              <a:spLocks noChangeArrowheads="1"/>
            </p:cNvSpPr>
            <p:nvPr/>
          </p:nvSpPr>
          <p:spPr bwMode="auto">
            <a:xfrm>
              <a:off x="5380" y="2048"/>
              <a:ext cx="113" cy="59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68" name="Rectangle 68"/>
            <p:cNvSpPr>
              <a:spLocks noChangeArrowheads="1"/>
            </p:cNvSpPr>
            <p:nvPr/>
          </p:nvSpPr>
          <p:spPr bwMode="auto">
            <a:xfrm>
              <a:off x="5384" y="2051"/>
              <a:ext cx="105" cy="588"/>
            </a:xfrm>
            <a:prstGeom prst="rect">
              <a:avLst/>
            </a:prstGeom>
            <a:noFill/>
            <a:ln w="11113" cap="flat">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69" name="Rectangle 69"/>
            <p:cNvSpPr>
              <a:spLocks noChangeArrowheads="1"/>
            </p:cNvSpPr>
            <p:nvPr/>
          </p:nvSpPr>
          <p:spPr bwMode="auto">
            <a:xfrm>
              <a:off x="5680" y="2180"/>
              <a:ext cx="112" cy="462"/>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70" name="Rectangle 70"/>
            <p:cNvSpPr>
              <a:spLocks noChangeArrowheads="1"/>
            </p:cNvSpPr>
            <p:nvPr/>
          </p:nvSpPr>
          <p:spPr bwMode="auto">
            <a:xfrm>
              <a:off x="5684" y="2184"/>
              <a:ext cx="105" cy="455"/>
            </a:xfrm>
            <a:prstGeom prst="rect">
              <a:avLst/>
            </a:prstGeom>
            <a:noFill/>
            <a:ln w="11113" cap="flat">
              <a:solidFill>
                <a:srgbClr val="008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71" name="Rectangle 71"/>
            <p:cNvSpPr>
              <a:spLocks noChangeArrowheads="1"/>
            </p:cNvSpPr>
            <p:nvPr/>
          </p:nvSpPr>
          <p:spPr bwMode="auto">
            <a:xfrm>
              <a:off x="5792" y="2411"/>
              <a:ext cx="113" cy="231"/>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72" name="Rectangle 72"/>
            <p:cNvSpPr>
              <a:spLocks noChangeArrowheads="1"/>
            </p:cNvSpPr>
            <p:nvPr/>
          </p:nvSpPr>
          <p:spPr bwMode="auto">
            <a:xfrm>
              <a:off x="5796" y="2415"/>
              <a:ext cx="105" cy="224"/>
            </a:xfrm>
            <a:prstGeom prst="rect">
              <a:avLst/>
            </a:prstGeom>
            <a:noFill/>
            <a:ln w="11113" cap="flat">
              <a:solidFill>
                <a:srgbClr val="ADD8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73" name="Rectangle 73"/>
            <p:cNvSpPr>
              <a:spLocks noChangeArrowheads="1"/>
            </p:cNvSpPr>
            <p:nvPr/>
          </p:nvSpPr>
          <p:spPr bwMode="auto">
            <a:xfrm>
              <a:off x="5905" y="1948"/>
              <a:ext cx="112" cy="69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74" name="Rectangle 74"/>
            <p:cNvSpPr>
              <a:spLocks noChangeArrowheads="1"/>
            </p:cNvSpPr>
            <p:nvPr/>
          </p:nvSpPr>
          <p:spPr bwMode="auto">
            <a:xfrm>
              <a:off x="5909" y="1952"/>
              <a:ext cx="104" cy="687"/>
            </a:xfrm>
            <a:prstGeom prst="rect">
              <a:avLst/>
            </a:prstGeom>
            <a:noFill/>
            <a:ln w="11113" cap="flat">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75" name="Line 75"/>
            <p:cNvSpPr>
              <a:spLocks noChangeShapeType="1"/>
            </p:cNvSpPr>
            <p:nvPr/>
          </p:nvSpPr>
          <p:spPr bwMode="auto">
            <a:xfrm flipV="1">
              <a:off x="1746" y="433"/>
              <a:ext cx="0" cy="2209"/>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76" name="Line 76"/>
            <p:cNvSpPr>
              <a:spLocks noChangeShapeType="1"/>
            </p:cNvSpPr>
            <p:nvPr/>
          </p:nvSpPr>
          <p:spPr bwMode="auto">
            <a:xfrm flipH="1">
              <a:off x="1695" y="2642"/>
              <a:ext cx="51" cy="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77" name="Rectangle 77"/>
            <p:cNvSpPr>
              <a:spLocks noChangeArrowheads="1"/>
            </p:cNvSpPr>
            <p:nvPr/>
          </p:nvSpPr>
          <p:spPr bwMode="auto">
            <a:xfrm rot="16200000">
              <a:off x="1557" y="2538"/>
              <a:ext cx="112"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700" b="0" i="0" u="none" strike="noStrike" cap="none" normalizeH="0" baseline="0">
                  <a:ln>
                    <a:noFill/>
                  </a:ln>
                  <a:solidFill>
                    <a:srgbClr val="000000"/>
                  </a:solidFill>
                  <a:effectLst/>
                  <a:latin typeface="Verdana" panose="020B0604030504040204" pitchFamily="34" charset="0"/>
                  <a:ea typeface="Verdana" panose="020B0604030504040204" pitchFamily="34" charset="0"/>
                </a:rPr>
                <a:t>0</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78" name="Line 78"/>
            <p:cNvSpPr>
              <a:spLocks noChangeShapeType="1"/>
            </p:cNvSpPr>
            <p:nvPr/>
          </p:nvSpPr>
          <p:spPr bwMode="auto">
            <a:xfrm flipH="1">
              <a:off x="1695" y="2226"/>
              <a:ext cx="51" cy="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79" name="Rectangle 79"/>
            <p:cNvSpPr>
              <a:spLocks noChangeArrowheads="1"/>
            </p:cNvSpPr>
            <p:nvPr/>
          </p:nvSpPr>
          <p:spPr bwMode="auto">
            <a:xfrm rot="16200000">
              <a:off x="1557" y="2161"/>
              <a:ext cx="112"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700" b="0" i="0" u="none" strike="noStrike" cap="none" normalizeH="0" baseline="0">
                  <a:ln>
                    <a:noFill/>
                  </a:ln>
                  <a:solidFill>
                    <a:srgbClr val="000000"/>
                  </a:solidFill>
                  <a:effectLst/>
                  <a:latin typeface="Verdana" panose="020B0604030504040204" pitchFamily="34" charset="0"/>
                  <a:ea typeface="Verdana" panose="020B0604030504040204" pitchFamily="34" charset="0"/>
                </a:rPr>
                <a:t>2</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80" name="Rectangle 80"/>
            <p:cNvSpPr>
              <a:spLocks noChangeArrowheads="1"/>
            </p:cNvSpPr>
            <p:nvPr/>
          </p:nvSpPr>
          <p:spPr bwMode="auto">
            <a:xfrm rot="16200000">
              <a:off x="1557" y="2089"/>
              <a:ext cx="112"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700" b="0" i="0" u="none" strike="noStrike" cap="none" normalizeH="0" baseline="0">
                  <a:ln>
                    <a:noFill/>
                  </a:ln>
                  <a:solidFill>
                    <a:srgbClr val="000000"/>
                  </a:solidFill>
                  <a:effectLst/>
                  <a:latin typeface="Verdana" panose="020B0604030504040204" pitchFamily="34" charset="0"/>
                  <a:ea typeface="Verdana" panose="020B0604030504040204" pitchFamily="34" charset="0"/>
                </a:rPr>
                <a:t>0</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81" name="Line 81"/>
            <p:cNvSpPr>
              <a:spLocks noChangeShapeType="1"/>
            </p:cNvSpPr>
            <p:nvPr/>
          </p:nvSpPr>
          <p:spPr bwMode="auto">
            <a:xfrm flipH="1">
              <a:off x="1695" y="1810"/>
              <a:ext cx="51" cy="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82" name="Rectangle 82"/>
            <p:cNvSpPr>
              <a:spLocks noChangeArrowheads="1"/>
            </p:cNvSpPr>
            <p:nvPr/>
          </p:nvSpPr>
          <p:spPr bwMode="auto">
            <a:xfrm rot="16200000">
              <a:off x="1557" y="1741"/>
              <a:ext cx="112"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700" b="0" i="0" u="none" strike="noStrike" cap="none" normalizeH="0" baseline="0">
                  <a:ln>
                    <a:noFill/>
                  </a:ln>
                  <a:solidFill>
                    <a:srgbClr val="000000"/>
                  </a:solidFill>
                  <a:effectLst/>
                  <a:latin typeface="Verdana" panose="020B0604030504040204" pitchFamily="34" charset="0"/>
                  <a:ea typeface="Verdana" panose="020B0604030504040204" pitchFamily="34" charset="0"/>
                </a:rPr>
                <a:t>4</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83" name="Rectangle 83"/>
            <p:cNvSpPr>
              <a:spLocks noChangeArrowheads="1"/>
            </p:cNvSpPr>
            <p:nvPr/>
          </p:nvSpPr>
          <p:spPr bwMode="auto">
            <a:xfrm rot="16200000">
              <a:off x="1557" y="1668"/>
              <a:ext cx="112"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700" b="0" i="0" u="none" strike="noStrike" cap="none" normalizeH="0" baseline="0">
                  <a:ln>
                    <a:noFill/>
                  </a:ln>
                  <a:solidFill>
                    <a:srgbClr val="000000"/>
                  </a:solidFill>
                  <a:effectLst/>
                  <a:latin typeface="Verdana" panose="020B0604030504040204" pitchFamily="34" charset="0"/>
                  <a:ea typeface="Verdana" panose="020B0604030504040204" pitchFamily="34" charset="0"/>
                </a:rPr>
                <a:t>0</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84" name="Line 84"/>
            <p:cNvSpPr>
              <a:spLocks noChangeShapeType="1"/>
            </p:cNvSpPr>
            <p:nvPr/>
          </p:nvSpPr>
          <p:spPr bwMode="auto">
            <a:xfrm flipH="1">
              <a:off x="1695" y="1393"/>
              <a:ext cx="51" cy="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85" name="Rectangle 85"/>
            <p:cNvSpPr>
              <a:spLocks noChangeArrowheads="1"/>
            </p:cNvSpPr>
            <p:nvPr/>
          </p:nvSpPr>
          <p:spPr bwMode="auto">
            <a:xfrm rot="16200000">
              <a:off x="1557" y="1331"/>
              <a:ext cx="112"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700" b="0" i="0" u="none" strike="noStrike" cap="none" normalizeH="0" baseline="0">
                  <a:ln>
                    <a:noFill/>
                  </a:ln>
                  <a:solidFill>
                    <a:srgbClr val="000000"/>
                  </a:solidFill>
                  <a:effectLst/>
                  <a:latin typeface="Verdana" panose="020B0604030504040204" pitchFamily="34" charset="0"/>
                  <a:ea typeface="Verdana" panose="020B0604030504040204" pitchFamily="34" charset="0"/>
                </a:rPr>
                <a:t>6</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86" name="Rectangle 86"/>
            <p:cNvSpPr>
              <a:spLocks noChangeArrowheads="1"/>
            </p:cNvSpPr>
            <p:nvPr/>
          </p:nvSpPr>
          <p:spPr bwMode="auto">
            <a:xfrm rot="16200000">
              <a:off x="1557" y="1259"/>
              <a:ext cx="112"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700" b="0" i="0" u="none" strike="noStrike" cap="none" normalizeH="0" baseline="0">
                  <a:ln>
                    <a:noFill/>
                  </a:ln>
                  <a:solidFill>
                    <a:srgbClr val="000000"/>
                  </a:solidFill>
                  <a:effectLst/>
                  <a:latin typeface="Verdana" panose="020B0604030504040204" pitchFamily="34" charset="0"/>
                  <a:ea typeface="Verdana" panose="020B0604030504040204" pitchFamily="34" charset="0"/>
                </a:rPr>
                <a:t>0</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87" name="Line 87"/>
            <p:cNvSpPr>
              <a:spLocks noChangeShapeType="1"/>
            </p:cNvSpPr>
            <p:nvPr/>
          </p:nvSpPr>
          <p:spPr bwMode="auto">
            <a:xfrm flipH="1">
              <a:off x="1695" y="978"/>
              <a:ext cx="51" cy="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88" name="Rectangle 88"/>
            <p:cNvSpPr>
              <a:spLocks noChangeArrowheads="1"/>
            </p:cNvSpPr>
            <p:nvPr/>
          </p:nvSpPr>
          <p:spPr bwMode="auto">
            <a:xfrm rot="16200000">
              <a:off x="1557" y="911"/>
              <a:ext cx="112"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700" b="0" i="0" u="none" strike="noStrike" cap="none" normalizeH="0" baseline="0">
                  <a:ln>
                    <a:noFill/>
                  </a:ln>
                  <a:solidFill>
                    <a:srgbClr val="000000"/>
                  </a:solidFill>
                  <a:effectLst/>
                  <a:latin typeface="Verdana" panose="020B0604030504040204" pitchFamily="34" charset="0"/>
                  <a:ea typeface="Verdana" panose="020B0604030504040204" pitchFamily="34" charset="0"/>
                </a:rPr>
                <a:t>8</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89" name="Rectangle 89"/>
            <p:cNvSpPr>
              <a:spLocks noChangeArrowheads="1"/>
            </p:cNvSpPr>
            <p:nvPr/>
          </p:nvSpPr>
          <p:spPr bwMode="auto">
            <a:xfrm rot="16200000">
              <a:off x="1557" y="840"/>
              <a:ext cx="112"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700" b="0" i="0" u="none" strike="noStrike" cap="none" normalizeH="0" baseline="0">
                  <a:ln>
                    <a:noFill/>
                  </a:ln>
                  <a:solidFill>
                    <a:srgbClr val="000000"/>
                  </a:solidFill>
                  <a:effectLst/>
                  <a:latin typeface="Verdana" panose="020B0604030504040204" pitchFamily="34" charset="0"/>
                  <a:ea typeface="Verdana" panose="020B0604030504040204" pitchFamily="34" charset="0"/>
                </a:rPr>
                <a:t>0</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90" name="Line 90"/>
            <p:cNvSpPr>
              <a:spLocks noChangeShapeType="1"/>
            </p:cNvSpPr>
            <p:nvPr/>
          </p:nvSpPr>
          <p:spPr bwMode="auto">
            <a:xfrm flipH="1">
              <a:off x="1695" y="561"/>
              <a:ext cx="51" cy="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91" name="Rectangle 91"/>
            <p:cNvSpPr>
              <a:spLocks noChangeArrowheads="1"/>
            </p:cNvSpPr>
            <p:nvPr/>
          </p:nvSpPr>
          <p:spPr bwMode="auto">
            <a:xfrm rot="16200000">
              <a:off x="1557" y="532"/>
              <a:ext cx="112"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700" b="0" i="0" u="none" strike="noStrike" cap="none" normalizeH="0" baseline="0">
                  <a:ln>
                    <a:noFill/>
                  </a:ln>
                  <a:solidFill>
                    <a:srgbClr val="000000"/>
                  </a:solidFill>
                  <a:effectLst/>
                  <a:latin typeface="Verdana" panose="020B0604030504040204" pitchFamily="34" charset="0"/>
                  <a:ea typeface="Verdana" panose="020B0604030504040204" pitchFamily="34" charset="0"/>
                </a:rPr>
                <a:t>1</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92" name="Rectangle 92"/>
            <p:cNvSpPr>
              <a:spLocks noChangeArrowheads="1"/>
            </p:cNvSpPr>
            <p:nvPr/>
          </p:nvSpPr>
          <p:spPr bwMode="auto">
            <a:xfrm rot="16200000">
              <a:off x="1557" y="462"/>
              <a:ext cx="112"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700" b="0" i="0" u="none" strike="noStrike" cap="none" normalizeH="0" baseline="0">
                  <a:ln>
                    <a:noFill/>
                  </a:ln>
                  <a:solidFill>
                    <a:srgbClr val="000000"/>
                  </a:solidFill>
                  <a:effectLst/>
                  <a:latin typeface="Verdana" panose="020B0604030504040204" pitchFamily="34" charset="0"/>
                  <a:ea typeface="Verdana" panose="020B0604030504040204" pitchFamily="34" charset="0"/>
                </a:rPr>
                <a:t>0</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93" name="Rectangle 93"/>
            <p:cNvSpPr>
              <a:spLocks noChangeArrowheads="1"/>
            </p:cNvSpPr>
            <p:nvPr/>
          </p:nvSpPr>
          <p:spPr bwMode="auto">
            <a:xfrm rot="16200000">
              <a:off x="1557" y="390"/>
              <a:ext cx="112"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700" b="0" i="0" u="none" strike="noStrike" cap="none" normalizeH="0" baseline="0">
                  <a:ln>
                    <a:noFill/>
                  </a:ln>
                  <a:solidFill>
                    <a:srgbClr val="000000"/>
                  </a:solidFill>
                  <a:effectLst/>
                  <a:latin typeface="Verdana" panose="020B0604030504040204" pitchFamily="34" charset="0"/>
                  <a:ea typeface="Verdana" panose="020B0604030504040204" pitchFamily="34" charset="0"/>
                </a:rPr>
                <a:t>0</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104" name="Rectangle 104"/>
            <p:cNvSpPr>
              <a:spLocks noChangeArrowheads="1"/>
            </p:cNvSpPr>
            <p:nvPr/>
          </p:nvSpPr>
          <p:spPr bwMode="auto">
            <a:xfrm rot="16200000">
              <a:off x="1440" y="1459"/>
              <a:ext cx="63"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700" b="0" i="0" u="none" strike="noStrike" cap="none" normalizeH="0" baseline="0">
                  <a:ln>
                    <a:noFill/>
                  </a:ln>
                  <a:solidFill>
                    <a:srgbClr val="000000"/>
                  </a:solidFill>
                  <a:effectLst/>
                  <a:latin typeface="Verdana" panose="020B0604030504040204" pitchFamily="34" charset="0"/>
                  <a:ea typeface="Verdana" panose="020B0604030504040204" pitchFamily="34" charset="0"/>
                </a:rPr>
                <a:t> </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107" name="Rectangle 107"/>
            <p:cNvSpPr>
              <a:spLocks noChangeArrowheads="1"/>
            </p:cNvSpPr>
            <p:nvPr/>
          </p:nvSpPr>
          <p:spPr bwMode="auto">
            <a:xfrm rot="16200000">
              <a:off x="1440" y="1316"/>
              <a:ext cx="63"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700" b="0" i="0" u="none" strike="noStrike" cap="none" normalizeH="0" baseline="0">
                  <a:ln>
                    <a:noFill/>
                  </a:ln>
                  <a:solidFill>
                    <a:srgbClr val="000000"/>
                  </a:solidFill>
                  <a:effectLst/>
                  <a:latin typeface="Verdana" panose="020B0604030504040204" pitchFamily="34" charset="0"/>
                  <a:ea typeface="Verdana" panose="020B0604030504040204" pitchFamily="34" charset="0"/>
                </a:rPr>
                <a:t> </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117" name="Line 117"/>
            <p:cNvSpPr>
              <a:spLocks noChangeShapeType="1"/>
            </p:cNvSpPr>
            <p:nvPr/>
          </p:nvSpPr>
          <p:spPr bwMode="auto">
            <a:xfrm>
              <a:off x="1746" y="2642"/>
              <a:ext cx="4422" cy="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29" name="Rectangle 129"/>
            <p:cNvSpPr>
              <a:spLocks noChangeArrowheads="1"/>
            </p:cNvSpPr>
            <p:nvPr/>
          </p:nvSpPr>
          <p:spPr bwMode="auto">
            <a:xfrm rot="18900000">
              <a:off x="2163" y="3066"/>
              <a:ext cx="0"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p:txBody>
        </p:sp>
        <p:sp>
          <p:nvSpPr>
            <p:cNvPr id="136" name="Rectangle 136"/>
            <p:cNvSpPr>
              <a:spLocks noChangeArrowheads="1"/>
            </p:cNvSpPr>
            <p:nvPr/>
          </p:nvSpPr>
          <p:spPr bwMode="auto">
            <a:xfrm rot="18900000">
              <a:off x="2431" y="2774"/>
              <a:ext cx="4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700" b="0" i="0" u="none" strike="noStrike" cap="none" normalizeH="0" baseline="0" dirty="0">
                  <a:ln>
                    <a:noFill/>
                  </a:ln>
                  <a:solidFill>
                    <a:srgbClr val="000000"/>
                  </a:solidFill>
                  <a:effectLst/>
                  <a:latin typeface="Verdana" panose="020B0604030504040204" pitchFamily="34" charset="0"/>
                  <a:ea typeface="Verdana" panose="020B0604030504040204" pitchFamily="34" charset="0"/>
                </a:rPr>
                <a:t> </a:t>
              </a:r>
              <a:endParaRPr kumimoji="0" lang="de-DE" altLang="de-DE" sz="18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p:txBody>
        </p:sp>
        <p:sp>
          <p:nvSpPr>
            <p:cNvPr id="143" name="Rectangle 143"/>
            <p:cNvSpPr>
              <a:spLocks noChangeArrowheads="1"/>
            </p:cNvSpPr>
            <p:nvPr/>
          </p:nvSpPr>
          <p:spPr bwMode="auto">
            <a:xfrm rot="18900000">
              <a:off x="3165" y="2585"/>
              <a:ext cx="0"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p:txBody>
        </p:sp>
        <p:sp>
          <p:nvSpPr>
            <p:cNvPr id="177" name="Rectangle 177"/>
            <p:cNvSpPr>
              <a:spLocks noChangeArrowheads="1"/>
            </p:cNvSpPr>
            <p:nvPr/>
          </p:nvSpPr>
          <p:spPr bwMode="auto">
            <a:xfrm>
              <a:off x="1465" y="3779"/>
              <a:ext cx="477" cy="128"/>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sz="1200">
                <a:latin typeface="Verdana" panose="020B0604030504040204" pitchFamily="34" charset="0"/>
                <a:ea typeface="Verdana" panose="020B0604030504040204" pitchFamily="34" charset="0"/>
              </a:endParaRPr>
            </a:p>
          </p:txBody>
        </p:sp>
        <p:sp>
          <p:nvSpPr>
            <p:cNvPr id="179" name="Rectangle 179"/>
            <p:cNvSpPr>
              <a:spLocks noChangeArrowheads="1"/>
            </p:cNvSpPr>
            <p:nvPr/>
          </p:nvSpPr>
          <p:spPr bwMode="auto">
            <a:xfrm>
              <a:off x="3403" y="3760"/>
              <a:ext cx="477" cy="128"/>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sz="1200">
                <a:latin typeface="Verdana" panose="020B0604030504040204" pitchFamily="34" charset="0"/>
                <a:ea typeface="Verdana" panose="020B0604030504040204" pitchFamily="34" charset="0"/>
              </a:endParaRPr>
            </a:p>
          </p:txBody>
        </p:sp>
        <p:sp>
          <p:nvSpPr>
            <p:cNvPr id="181" name="Rectangle 181"/>
            <p:cNvSpPr>
              <a:spLocks noChangeArrowheads="1"/>
            </p:cNvSpPr>
            <p:nvPr/>
          </p:nvSpPr>
          <p:spPr bwMode="auto">
            <a:xfrm>
              <a:off x="1465" y="3958"/>
              <a:ext cx="477" cy="128"/>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sz="1200">
                <a:latin typeface="Verdana" panose="020B0604030504040204" pitchFamily="34" charset="0"/>
                <a:ea typeface="Verdana" panose="020B0604030504040204" pitchFamily="34" charset="0"/>
              </a:endParaRPr>
            </a:p>
          </p:txBody>
        </p:sp>
        <p:sp>
          <p:nvSpPr>
            <p:cNvPr id="183" name="Rectangle 183"/>
            <p:cNvSpPr>
              <a:spLocks noChangeArrowheads="1"/>
            </p:cNvSpPr>
            <p:nvPr/>
          </p:nvSpPr>
          <p:spPr bwMode="auto">
            <a:xfrm>
              <a:off x="3403" y="3939"/>
              <a:ext cx="477" cy="128"/>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sz="1200">
                <a:latin typeface="Verdana" panose="020B0604030504040204" pitchFamily="34" charset="0"/>
                <a:ea typeface="Verdana" panose="020B0604030504040204" pitchFamily="34" charset="0"/>
              </a:endParaRPr>
            </a:p>
          </p:txBody>
        </p:sp>
        <p:sp>
          <p:nvSpPr>
            <p:cNvPr id="185" name="Rectangle 185"/>
            <p:cNvSpPr>
              <a:spLocks noChangeArrowheads="1"/>
            </p:cNvSpPr>
            <p:nvPr/>
          </p:nvSpPr>
          <p:spPr bwMode="auto">
            <a:xfrm>
              <a:off x="2055" y="3723"/>
              <a:ext cx="1331"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de-DE" altLang="de-DE" sz="1200" dirty="0" err="1">
                  <a:solidFill>
                    <a:srgbClr val="000000"/>
                  </a:solidFill>
                  <a:latin typeface="Verdana" panose="020B0604030504040204" pitchFamily="34" charset="0"/>
                  <a:ea typeface="Verdana" panose="020B0604030504040204" pitchFamily="34" charset="0"/>
                </a:rPr>
                <a:t>Domestic</a:t>
              </a:r>
              <a:r>
                <a:rPr lang="de-DE" altLang="de-DE" sz="1200" dirty="0">
                  <a:solidFill>
                    <a:srgbClr val="000000"/>
                  </a:solidFill>
                  <a:latin typeface="Verdana" panose="020B0604030504040204" pitchFamily="34" charset="0"/>
                  <a:ea typeface="Verdana" panose="020B0604030504040204" pitchFamily="34" charset="0"/>
                </a:rPr>
                <a:t> </a:t>
              </a:r>
              <a:r>
                <a:rPr lang="de-DE" altLang="de-DE" sz="1200" dirty="0" err="1">
                  <a:solidFill>
                    <a:srgbClr val="000000"/>
                  </a:solidFill>
                  <a:latin typeface="Verdana" panose="020B0604030504040204" pitchFamily="34" charset="0"/>
                  <a:ea typeface="Verdana" panose="020B0604030504040204" pitchFamily="34" charset="0"/>
                </a:rPr>
                <a:t>resource</a:t>
              </a:r>
              <a:r>
                <a:rPr lang="de-DE" altLang="de-DE" sz="1200" dirty="0">
                  <a:solidFill>
                    <a:srgbClr val="000000"/>
                  </a:solidFill>
                  <a:latin typeface="Verdana" panose="020B0604030504040204" pitchFamily="34" charset="0"/>
                  <a:ea typeface="Verdana" panose="020B0604030504040204" pitchFamily="34" charset="0"/>
                </a:rPr>
                <a:t> </a:t>
              </a:r>
              <a:r>
                <a:rPr lang="de-DE" altLang="de-DE" sz="1200" dirty="0" err="1">
                  <a:solidFill>
                    <a:srgbClr val="000000"/>
                  </a:solidFill>
                  <a:latin typeface="Verdana" panose="020B0604030504040204" pitchFamily="34" charset="0"/>
                  <a:ea typeface="Verdana" panose="020B0604030504040204" pitchFamily="34" charset="0"/>
                </a:rPr>
                <a:t>mobilization</a:t>
              </a:r>
              <a:r>
                <a:rPr lang="de-DE" altLang="de-DE" sz="1200" dirty="0">
                  <a:solidFill>
                    <a:srgbClr val="000000"/>
                  </a:solidFill>
                  <a:latin typeface="Verdana" panose="020B0604030504040204" pitchFamily="34" charset="0"/>
                  <a:ea typeface="Verdana" panose="020B0604030504040204" pitchFamily="34" charset="0"/>
                </a:rPr>
                <a:t> </a:t>
              </a:r>
              <a:endParaRPr kumimoji="0" lang="de-DE" altLang="de-DE" sz="12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p:txBody>
        </p:sp>
        <p:sp>
          <p:nvSpPr>
            <p:cNvPr id="186" name="Rectangle 186"/>
            <p:cNvSpPr>
              <a:spLocks noChangeArrowheads="1"/>
            </p:cNvSpPr>
            <p:nvPr/>
          </p:nvSpPr>
          <p:spPr bwMode="auto">
            <a:xfrm>
              <a:off x="3941" y="3704"/>
              <a:ext cx="1731"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a:ln>
                    <a:noFill/>
                  </a:ln>
                  <a:solidFill>
                    <a:srgbClr val="000000"/>
                  </a:solidFill>
                  <a:effectLst/>
                  <a:latin typeface="Verdana" panose="020B0604030504040204" pitchFamily="34" charset="0"/>
                  <a:ea typeface="Verdana" panose="020B0604030504040204" pitchFamily="34" charset="0"/>
                </a:rPr>
                <a:t>Budget </a:t>
              </a:r>
              <a:r>
                <a:rPr kumimoji="0" lang="de-DE" altLang="de-DE" sz="1200" b="0" i="0" u="none" strike="noStrike" cap="none" normalizeH="0" baseline="0" dirty="0" err="1">
                  <a:ln>
                    <a:noFill/>
                  </a:ln>
                  <a:solidFill>
                    <a:srgbClr val="000000"/>
                  </a:solidFill>
                  <a:effectLst/>
                  <a:latin typeface="Verdana" panose="020B0604030504040204" pitchFamily="34" charset="0"/>
                  <a:ea typeface="Verdana" panose="020B0604030504040204" pitchFamily="34" charset="0"/>
                </a:rPr>
                <a:t>analysis</a:t>
              </a:r>
              <a:r>
                <a:rPr kumimoji="0" lang="de-DE" altLang="de-DE" sz="1200" b="0" i="0" u="none" strike="noStrike" cap="none" normalizeH="0" baseline="0" dirty="0">
                  <a:ln>
                    <a:noFill/>
                  </a:ln>
                  <a:solidFill>
                    <a:srgbClr val="000000"/>
                  </a:solidFill>
                  <a:effectLst/>
                  <a:latin typeface="Verdana" panose="020B0604030504040204" pitchFamily="34" charset="0"/>
                  <a:ea typeface="Verdana" panose="020B0604030504040204" pitchFamily="34" charset="0"/>
                </a:rPr>
                <a:t> </a:t>
              </a:r>
              <a:r>
                <a:rPr kumimoji="0" lang="de-DE" altLang="de-DE" sz="1200" b="0" i="0" u="none" strike="noStrike" cap="none" normalizeH="0" baseline="0" dirty="0" err="1">
                  <a:ln>
                    <a:noFill/>
                  </a:ln>
                  <a:solidFill>
                    <a:srgbClr val="000000"/>
                  </a:solidFill>
                  <a:effectLst/>
                  <a:latin typeface="Verdana" panose="020B0604030504040204" pitchFamily="34" charset="0"/>
                  <a:ea typeface="Verdana" panose="020B0604030504040204" pitchFamily="34" charset="0"/>
                </a:rPr>
                <a:t>and</a:t>
              </a:r>
              <a:r>
                <a:rPr kumimoji="0" lang="de-DE" altLang="de-DE" sz="1200" b="0" i="0" u="none" strike="noStrike" cap="none" normalizeH="0" baseline="0" dirty="0">
                  <a:ln>
                    <a:noFill/>
                  </a:ln>
                  <a:solidFill>
                    <a:srgbClr val="000000"/>
                  </a:solidFill>
                  <a:effectLst/>
                  <a:latin typeface="Verdana" panose="020B0604030504040204" pitchFamily="34" charset="0"/>
                  <a:ea typeface="Verdana" panose="020B0604030504040204" pitchFamily="34" charset="0"/>
                </a:rPr>
                <a:t> </a:t>
              </a:r>
              <a:r>
                <a:rPr kumimoji="0" lang="de-DE" altLang="de-DE" sz="1200" b="0" i="0" u="none" strike="noStrike" cap="none" normalizeH="0" baseline="0" dirty="0" err="1">
                  <a:ln>
                    <a:noFill/>
                  </a:ln>
                  <a:solidFill>
                    <a:srgbClr val="000000"/>
                  </a:solidFill>
                  <a:effectLst/>
                  <a:latin typeface="Verdana" panose="020B0604030504040204" pitchFamily="34" charset="0"/>
                  <a:ea typeface="Verdana" panose="020B0604030504040204" pitchFamily="34" charset="0"/>
                </a:rPr>
                <a:t>expenditure</a:t>
              </a:r>
              <a:r>
                <a:rPr kumimoji="0" lang="de-DE" altLang="de-DE" sz="1200" b="0" i="0" u="none" strike="noStrike" cap="none" normalizeH="0" baseline="0" dirty="0">
                  <a:ln>
                    <a:noFill/>
                  </a:ln>
                  <a:solidFill>
                    <a:srgbClr val="000000"/>
                  </a:solidFill>
                  <a:effectLst/>
                  <a:latin typeface="Verdana" panose="020B0604030504040204" pitchFamily="34" charset="0"/>
                  <a:ea typeface="Verdana" panose="020B0604030504040204" pitchFamily="34" charset="0"/>
                </a:rPr>
                <a:t> </a:t>
              </a:r>
              <a:r>
                <a:rPr kumimoji="0" lang="de-DE" altLang="de-DE" sz="1200" b="0" i="0" u="none" strike="noStrike" cap="none" normalizeH="0" baseline="0" dirty="0" err="1">
                  <a:ln>
                    <a:noFill/>
                  </a:ln>
                  <a:solidFill>
                    <a:srgbClr val="000000"/>
                  </a:solidFill>
                  <a:effectLst/>
                  <a:latin typeface="Verdana" panose="020B0604030504040204" pitchFamily="34" charset="0"/>
                  <a:ea typeface="Verdana" panose="020B0604030504040204" pitchFamily="34" charset="0"/>
                </a:rPr>
                <a:t>tracking</a:t>
              </a:r>
              <a:endParaRPr kumimoji="0" lang="de-DE" altLang="de-DE" sz="12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p:txBody>
        </p:sp>
        <p:sp>
          <p:nvSpPr>
            <p:cNvPr id="187" name="Rectangle 187"/>
            <p:cNvSpPr>
              <a:spLocks noChangeArrowheads="1"/>
            </p:cNvSpPr>
            <p:nvPr/>
          </p:nvSpPr>
          <p:spPr bwMode="auto">
            <a:xfrm>
              <a:off x="2055" y="3908"/>
              <a:ext cx="989"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err="1">
                  <a:ln>
                    <a:noFill/>
                  </a:ln>
                  <a:solidFill>
                    <a:schemeClr val="tx1"/>
                  </a:solidFill>
                  <a:effectLst/>
                  <a:latin typeface="Verdana" panose="020B0604030504040204" pitchFamily="34" charset="0"/>
                  <a:ea typeface="Verdana" panose="020B0604030504040204" pitchFamily="34" charset="0"/>
                </a:rPr>
                <a:t>Results-based</a:t>
              </a:r>
              <a:r>
                <a:rPr kumimoji="0" lang="de-DE" altLang="de-DE" sz="1200" b="0" i="0" u="none" strike="noStrike" cap="none" normalizeH="0" baseline="0" dirty="0">
                  <a:ln>
                    <a:noFill/>
                  </a:ln>
                  <a:solidFill>
                    <a:schemeClr val="tx1"/>
                  </a:solidFill>
                  <a:effectLst/>
                  <a:latin typeface="Verdana" panose="020B0604030504040204" pitchFamily="34" charset="0"/>
                  <a:ea typeface="Verdana" panose="020B0604030504040204" pitchFamily="34" charset="0"/>
                </a:rPr>
                <a:t> </a:t>
              </a:r>
              <a:r>
                <a:rPr kumimoji="0" lang="de-DE" altLang="de-DE" sz="1200" b="0" i="0" u="none" strike="noStrike" cap="none" normalizeH="0" baseline="0" dirty="0" err="1">
                  <a:ln>
                    <a:noFill/>
                  </a:ln>
                  <a:solidFill>
                    <a:schemeClr val="tx1"/>
                  </a:solidFill>
                  <a:effectLst/>
                  <a:latin typeface="Verdana" panose="020B0604030504040204" pitchFamily="34" charset="0"/>
                  <a:ea typeface="Verdana" panose="020B0604030504040204" pitchFamily="34" charset="0"/>
                </a:rPr>
                <a:t>financing</a:t>
              </a:r>
              <a:endParaRPr kumimoji="0" lang="de-DE" altLang="de-DE" sz="12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p:txBody>
        </p:sp>
        <p:sp>
          <p:nvSpPr>
            <p:cNvPr id="188" name="Rectangle 188"/>
            <p:cNvSpPr>
              <a:spLocks noChangeArrowheads="1"/>
            </p:cNvSpPr>
            <p:nvPr/>
          </p:nvSpPr>
          <p:spPr bwMode="auto">
            <a:xfrm>
              <a:off x="3941" y="3889"/>
              <a:ext cx="2315"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de-DE" altLang="de-DE" sz="1200" dirty="0">
                  <a:solidFill>
                    <a:srgbClr val="000000"/>
                  </a:solidFill>
                  <a:latin typeface="Verdana" panose="020B0604030504040204" pitchFamily="34" charset="0"/>
                  <a:ea typeface="Verdana" panose="020B0604030504040204" pitchFamily="34" charset="0"/>
                </a:rPr>
                <a:t>Analyzing investment cases and government strategies</a:t>
              </a:r>
              <a:endParaRPr kumimoji="0" lang="de-DE" altLang="de-DE" sz="12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p:txBody>
        </p:sp>
      </p:grpSp>
      <p:sp>
        <p:nvSpPr>
          <p:cNvPr id="189" name="Title 1">
            <a:extLst>
              <a:ext uri="{FF2B5EF4-FFF2-40B4-BE49-F238E27FC236}">
                <a16:creationId xmlns:a16="http://schemas.microsoft.com/office/drawing/2014/main" id="{03F88193-A62E-B34B-9691-915466B7854D}"/>
              </a:ext>
            </a:extLst>
          </p:cNvPr>
          <p:cNvSpPr txBox="1">
            <a:spLocks/>
          </p:cNvSpPr>
          <p:nvPr/>
        </p:nvSpPr>
        <p:spPr>
          <a:xfrm>
            <a:off x="170830" y="263682"/>
            <a:ext cx="11795759" cy="72490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err="1">
                <a:latin typeface="Verdana" panose="020B0604030504040204" pitchFamily="34" charset="0"/>
                <a:ea typeface="Verdana" panose="020B0604030504040204" pitchFamily="34" charset="0"/>
              </a:rPr>
              <a:t>Connaissances</a:t>
            </a:r>
            <a:r>
              <a:rPr lang="en-US" b="1" dirty="0">
                <a:latin typeface="Verdana" panose="020B0604030504040204" pitchFamily="34" charset="0"/>
                <a:ea typeface="Verdana" panose="020B0604030504040204" pitchFamily="34" charset="0"/>
              </a:rPr>
              <a:t> </a:t>
            </a:r>
            <a:r>
              <a:rPr lang="en-US" b="1" dirty="0" err="1">
                <a:latin typeface="Verdana" panose="020B0604030504040204" pitchFamily="34" charset="0"/>
                <a:ea typeface="Verdana" panose="020B0604030504040204" pitchFamily="34" charset="0"/>
              </a:rPr>
              <a:t>organisationnelles</a:t>
            </a:r>
            <a:r>
              <a:rPr lang="en-US" b="1" dirty="0">
                <a:latin typeface="Verdana" panose="020B0604030504040204" pitchFamily="34" charset="0"/>
                <a:ea typeface="Verdana" panose="020B0604030504040204" pitchFamily="34" charset="0"/>
              </a:rPr>
              <a:t> sur le </a:t>
            </a:r>
            <a:r>
              <a:rPr lang="en-US" b="1" dirty="0" err="1">
                <a:latin typeface="Verdana" panose="020B0604030504040204" pitchFamily="34" charset="0"/>
                <a:ea typeface="Verdana" panose="020B0604030504040204" pitchFamily="34" charset="0"/>
              </a:rPr>
              <a:t>financement</a:t>
            </a:r>
            <a:r>
              <a:rPr lang="en-US" b="1" dirty="0">
                <a:latin typeface="Verdana" panose="020B0604030504040204" pitchFamily="34" charset="0"/>
                <a:ea typeface="Verdana" panose="020B0604030504040204" pitchFamily="34" charset="0"/>
              </a:rPr>
              <a:t> de la santé (2)</a:t>
            </a:r>
          </a:p>
        </p:txBody>
      </p:sp>
      <p:sp>
        <p:nvSpPr>
          <p:cNvPr id="2" name="TextBox 1">
            <a:extLst>
              <a:ext uri="{FF2B5EF4-FFF2-40B4-BE49-F238E27FC236}">
                <a16:creationId xmlns:a16="http://schemas.microsoft.com/office/drawing/2014/main" id="{06B1CAAA-E6E5-9443-8A61-9546A9FB3F4C}"/>
              </a:ext>
            </a:extLst>
          </p:cNvPr>
          <p:cNvSpPr txBox="1"/>
          <p:nvPr/>
        </p:nvSpPr>
        <p:spPr>
          <a:xfrm>
            <a:off x="170830" y="6441441"/>
            <a:ext cx="5437490" cy="461665"/>
          </a:xfrm>
          <a:prstGeom prst="rect">
            <a:avLst/>
          </a:prstGeom>
          <a:noFill/>
        </p:spPr>
        <p:txBody>
          <a:bodyPr wrap="square" rtlCol="0">
            <a:spAutoFit/>
          </a:bodyPr>
          <a:lstStyle/>
          <a:p>
            <a:r>
              <a:rPr lang="en-US" sz="1200" dirty="0">
                <a:latin typeface="Verdana" panose="020B0604030504040204" pitchFamily="34" charset="0"/>
                <a:ea typeface="Verdana" panose="020B0604030504040204" pitchFamily="34" charset="0"/>
              </a:rPr>
              <a:t>*Analysis of countries with more than 5 responses</a:t>
            </a:r>
          </a:p>
          <a:p>
            <a:endParaRPr lang="en-US" sz="1200" dirty="0">
              <a:latin typeface="Verdana" panose="020B0604030504040204" pitchFamily="34" charset="0"/>
              <a:ea typeface="Verdana" panose="020B0604030504040204" pitchFamily="34" charset="0"/>
            </a:endParaRPr>
          </a:p>
        </p:txBody>
      </p:sp>
      <p:sp>
        <p:nvSpPr>
          <p:cNvPr id="5" name="TextBox 4">
            <a:extLst>
              <a:ext uri="{FF2B5EF4-FFF2-40B4-BE49-F238E27FC236}">
                <a16:creationId xmlns:a16="http://schemas.microsoft.com/office/drawing/2014/main" id="{B3613C20-760F-4C4A-AC70-156290C486FB}"/>
              </a:ext>
            </a:extLst>
          </p:cNvPr>
          <p:cNvSpPr txBox="1"/>
          <p:nvPr/>
        </p:nvSpPr>
        <p:spPr>
          <a:xfrm>
            <a:off x="1569005" y="4828776"/>
            <a:ext cx="1344952" cy="276999"/>
          </a:xfrm>
          <a:prstGeom prst="rect">
            <a:avLst/>
          </a:prstGeom>
          <a:noFill/>
        </p:spPr>
        <p:txBody>
          <a:bodyPr wrap="square" rtlCol="0">
            <a:spAutoFit/>
            <a:scene3d>
              <a:camera prst="orthographicFront">
                <a:rot lat="0" lon="0" rev="2100000"/>
              </a:camera>
              <a:lightRig rig="threePt" dir="t"/>
            </a:scene3d>
          </a:bodyPr>
          <a:lstStyle/>
          <a:p>
            <a:r>
              <a:rPr lang="en-US" sz="1200" dirty="0">
                <a:latin typeface="Verdana" panose="020B0604030504040204" pitchFamily="34" charset="0"/>
                <a:ea typeface="Verdana" panose="020B0604030504040204" pitchFamily="34" charset="0"/>
              </a:rPr>
              <a:t>Afghanistan</a:t>
            </a:r>
          </a:p>
        </p:txBody>
      </p:sp>
      <p:sp>
        <p:nvSpPr>
          <p:cNvPr id="175" name="TextBox 174">
            <a:extLst>
              <a:ext uri="{FF2B5EF4-FFF2-40B4-BE49-F238E27FC236}">
                <a16:creationId xmlns:a16="http://schemas.microsoft.com/office/drawing/2014/main" id="{AC4A48D6-33F3-6642-880F-00611E288EC2}"/>
              </a:ext>
            </a:extLst>
          </p:cNvPr>
          <p:cNvSpPr txBox="1"/>
          <p:nvPr/>
        </p:nvSpPr>
        <p:spPr>
          <a:xfrm>
            <a:off x="2711440" y="4837519"/>
            <a:ext cx="1561787" cy="276999"/>
          </a:xfrm>
          <a:prstGeom prst="rect">
            <a:avLst/>
          </a:prstGeom>
          <a:noFill/>
        </p:spPr>
        <p:txBody>
          <a:bodyPr wrap="square" rtlCol="0">
            <a:spAutoFit/>
            <a:scene3d>
              <a:camera prst="orthographicFront">
                <a:rot lat="0" lon="0" rev="2100000"/>
              </a:camera>
              <a:lightRig rig="threePt" dir="t"/>
            </a:scene3d>
          </a:bodyPr>
          <a:lstStyle/>
          <a:p>
            <a:r>
              <a:rPr lang="en-US" sz="1200" dirty="0">
                <a:latin typeface="Verdana" panose="020B0604030504040204" pitchFamily="34" charset="0"/>
                <a:ea typeface="Verdana" panose="020B0604030504040204" pitchFamily="34" charset="0"/>
              </a:rPr>
              <a:t>Burkina Faso</a:t>
            </a:r>
          </a:p>
        </p:txBody>
      </p:sp>
      <p:sp>
        <p:nvSpPr>
          <p:cNvPr id="176" name="TextBox 175">
            <a:extLst>
              <a:ext uri="{FF2B5EF4-FFF2-40B4-BE49-F238E27FC236}">
                <a16:creationId xmlns:a16="http://schemas.microsoft.com/office/drawing/2014/main" id="{7A9768DB-B506-7149-BD6A-FA9300121C4E}"/>
              </a:ext>
            </a:extLst>
          </p:cNvPr>
          <p:cNvSpPr txBox="1"/>
          <p:nvPr/>
        </p:nvSpPr>
        <p:spPr>
          <a:xfrm>
            <a:off x="3703120" y="4814027"/>
            <a:ext cx="1468460" cy="276999"/>
          </a:xfrm>
          <a:prstGeom prst="rect">
            <a:avLst/>
          </a:prstGeom>
          <a:noFill/>
        </p:spPr>
        <p:txBody>
          <a:bodyPr wrap="square" rtlCol="0">
            <a:spAutoFit/>
            <a:scene3d>
              <a:camera prst="orthographicFront">
                <a:rot lat="0" lon="0" rev="2100000"/>
              </a:camera>
              <a:lightRig rig="threePt" dir="t"/>
            </a:scene3d>
          </a:bodyPr>
          <a:lstStyle/>
          <a:p>
            <a:r>
              <a:rPr lang="en-US" sz="1200" dirty="0">
                <a:latin typeface="Verdana" panose="020B0604030504040204" pitchFamily="34" charset="0"/>
                <a:ea typeface="Verdana" panose="020B0604030504040204" pitchFamily="34" charset="0"/>
              </a:rPr>
              <a:t>Côte d’Ivoire</a:t>
            </a:r>
          </a:p>
        </p:txBody>
      </p:sp>
      <p:sp>
        <p:nvSpPr>
          <p:cNvPr id="178" name="TextBox 177">
            <a:extLst>
              <a:ext uri="{FF2B5EF4-FFF2-40B4-BE49-F238E27FC236}">
                <a16:creationId xmlns:a16="http://schemas.microsoft.com/office/drawing/2014/main" id="{D5FF9E1D-C908-0C49-B229-2166D65D59D5}"/>
              </a:ext>
            </a:extLst>
          </p:cNvPr>
          <p:cNvSpPr txBox="1"/>
          <p:nvPr/>
        </p:nvSpPr>
        <p:spPr>
          <a:xfrm>
            <a:off x="4849324" y="4772561"/>
            <a:ext cx="1078451" cy="276999"/>
          </a:xfrm>
          <a:prstGeom prst="rect">
            <a:avLst/>
          </a:prstGeom>
          <a:noFill/>
        </p:spPr>
        <p:txBody>
          <a:bodyPr wrap="square" rtlCol="0">
            <a:spAutoFit/>
            <a:scene3d>
              <a:camera prst="orthographicFront">
                <a:rot lat="0" lon="0" rev="2100000"/>
              </a:camera>
              <a:lightRig rig="threePt" dir="t"/>
            </a:scene3d>
          </a:bodyPr>
          <a:lstStyle/>
          <a:p>
            <a:r>
              <a:rPr lang="en-US" sz="1200" dirty="0">
                <a:latin typeface="Verdana" panose="020B0604030504040204" pitchFamily="34" charset="0"/>
                <a:ea typeface="Verdana" panose="020B0604030504040204" pitchFamily="34" charset="0"/>
              </a:rPr>
              <a:t>Cameroon</a:t>
            </a:r>
          </a:p>
        </p:txBody>
      </p:sp>
      <p:sp>
        <p:nvSpPr>
          <p:cNvPr id="180" name="TextBox 179">
            <a:extLst>
              <a:ext uri="{FF2B5EF4-FFF2-40B4-BE49-F238E27FC236}">
                <a16:creationId xmlns:a16="http://schemas.microsoft.com/office/drawing/2014/main" id="{FE47C401-8E5A-1040-9583-8A41B3DBAE43}"/>
              </a:ext>
            </a:extLst>
          </p:cNvPr>
          <p:cNvSpPr txBox="1"/>
          <p:nvPr/>
        </p:nvSpPr>
        <p:spPr>
          <a:xfrm>
            <a:off x="5946099" y="4720747"/>
            <a:ext cx="1009651" cy="276999"/>
          </a:xfrm>
          <a:prstGeom prst="rect">
            <a:avLst/>
          </a:prstGeom>
          <a:noFill/>
        </p:spPr>
        <p:txBody>
          <a:bodyPr wrap="square" rtlCol="0">
            <a:spAutoFit/>
            <a:scene3d>
              <a:camera prst="orthographicFront">
                <a:rot lat="0" lon="0" rev="2100000"/>
              </a:camera>
              <a:lightRig rig="threePt" dir="t"/>
            </a:scene3d>
          </a:bodyPr>
          <a:lstStyle/>
          <a:p>
            <a:r>
              <a:rPr lang="en-US" sz="1200" dirty="0">
                <a:latin typeface="Verdana" panose="020B0604030504040204" pitchFamily="34" charset="0"/>
                <a:ea typeface="Verdana" panose="020B0604030504040204" pitchFamily="34" charset="0"/>
              </a:rPr>
              <a:t>Nigeria</a:t>
            </a:r>
          </a:p>
        </p:txBody>
      </p:sp>
      <p:sp>
        <p:nvSpPr>
          <p:cNvPr id="182" name="TextBox 181">
            <a:extLst>
              <a:ext uri="{FF2B5EF4-FFF2-40B4-BE49-F238E27FC236}">
                <a16:creationId xmlns:a16="http://schemas.microsoft.com/office/drawing/2014/main" id="{44798877-4866-544E-A0B6-F691E5BE04E7}"/>
              </a:ext>
            </a:extLst>
          </p:cNvPr>
          <p:cNvSpPr txBox="1"/>
          <p:nvPr/>
        </p:nvSpPr>
        <p:spPr>
          <a:xfrm>
            <a:off x="6921810" y="4655969"/>
            <a:ext cx="1009651" cy="276999"/>
          </a:xfrm>
          <a:prstGeom prst="rect">
            <a:avLst/>
          </a:prstGeom>
          <a:noFill/>
        </p:spPr>
        <p:txBody>
          <a:bodyPr wrap="square" rtlCol="0">
            <a:spAutoFit/>
            <a:scene3d>
              <a:camera prst="orthographicFront">
                <a:rot lat="0" lon="0" rev="2100000"/>
              </a:camera>
              <a:lightRig rig="threePt" dir="t"/>
            </a:scene3d>
          </a:bodyPr>
          <a:lstStyle/>
          <a:p>
            <a:r>
              <a:rPr lang="en-US" sz="1200" dirty="0">
                <a:latin typeface="Verdana" panose="020B0604030504040204" pitchFamily="34" charset="0"/>
                <a:ea typeface="Verdana" panose="020B0604030504040204" pitchFamily="34" charset="0"/>
              </a:rPr>
              <a:t>DRC</a:t>
            </a:r>
          </a:p>
        </p:txBody>
      </p:sp>
      <p:sp>
        <p:nvSpPr>
          <p:cNvPr id="184" name="TextBox 183">
            <a:extLst>
              <a:ext uri="{FF2B5EF4-FFF2-40B4-BE49-F238E27FC236}">
                <a16:creationId xmlns:a16="http://schemas.microsoft.com/office/drawing/2014/main" id="{A3C791B7-8B1E-224F-84AB-07F25591ACFA}"/>
              </a:ext>
            </a:extLst>
          </p:cNvPr>
          <p:cNvSpPr txBox="1"/>
          <p:nvPr/>
        </p:nvSpPr>
        <p:spPr>
          <a:xfrm>
            <a:off x="7928967" y="4761981"/>
            <a:ext cx="1083298" cy="276999"/>
          </a:xfrm>
          <a:prstGeom prst="rect">
            <a:avLst/>
          </a:prstGeom>
          <a:noFill/>
        </p:spPr>
        <p:txBody>
          <a:bodyPr wrap="square" rtlCol="0">
            <a:spAutoFit/>
            <a:scene3d>
              <a:camera prst="orthographicFront">
                <a:rot lat="0" lon="0" rev="2100000"/>
              </a:camera>
              <a:lightRig rig="threePt" dir="t"/>
            </a:scene3d>
          </a:bodyPr>
          <a:lstStyle/>
          <a:p>
            <a:r>
              <a:rPr lang="en-US" sz="1200" dirty="0">
                <a:latin typeface="Verdana" panose="020B0604030504040204" pitchFamily="34" charset="0"/>
                <a:ea typeface="Verdana" panose="020B0604030504040204" pitchFamily="34" charset="0"/>
              </a:rPr>
              <a:t>Senegal</a:t>
            </a:r>
          </a:p>
        </p:txBody>
      </p:sp>
      <p:sp>
        <p:nvSpPr>
          <p:cNvPr id="190" name="TextBox 189">
            <a:extLst>
              <a:ext uri="{FF2B5EF4-FFF2-40B4-BE49-F238E27FC236}">
                <a16:creationId xmlns:a16="http://schemas.microsoft.com/office/drawing/2014/main" id="{319D76CB-BD88-5042-825F-E28FFB9086B4}"/>
              </a:ext>
            </a:extLst>
          </p:cNvPr>
          <p:cNvSpPr txBox="1"/>
          <p:nvPr/>
        </p:nvSpPr>
        <p:spPr>
          <a:xfrm>
            <a:off x="9077312" y="4771737"/>
            <a:ext cx="1083298" cy="276999"/>
          </a:xfrm>
          <a:prstGeom prst="rect">
            <a:avLst/>
          </a:prstGeom>
          <a:noFill/>
        </p:spPr>
        <p:txBody>
          <a:bodyPr wrap="square" rtlCol="0">
            <a:spAutoFit/>
            <a:scene3d>
              <a:camera prst="orthographicFront">
                <a:rot lat="0" lon="0" rev="2100000"/>
              </a:camera>
              <a:lightRig rig="threePt" dir="t"/>
            </a:scene3d>
          </a:bodyPr>
          <a:lstStyle/>
          <a:p>
            <a:r>
              <a:rPr lang="en-US" sz="1200" dirty="0">
                <a:latin typeface="Verdana" panose="020B0604030504040204" pitchFamily="34" charset="0"/>
                <a:ea typeface="Verdana" panose="020B0604030504040204" pitchFamily="34" charset="0"/>
              </a:rPr>
              <a:t>Uganda</a:t>
            </a:r>
          </a:p>
        </p:txBody>
      </p:sp>
      <p:sp>
        <p:nvSpPr>
          <p:cNvPr id="191" name="TextBox 190">
            <a:extLst>
              <a:ext uri="{FF2B5EF4-FFF2-40B4-BE49-F238E27FC236}">
                <a16:creationId xmlns:a16="http://schemas.microsoft.com/office/drawing/2014/main" id="{27069192-469D-CB42-98E9-4130176B038B}"/>
              </a:ext>
            </a:extLst>
          </p:cNvPr>
          <p:cNvSpPr txBox="1"/>
          <p:nvPr/>
        </p:nvSpPr>
        <p:spPr>
          <a:xfrm>
            <a:off x="968384" y="1416395"/>
            <a:ext cx="460211" cy="3342714"/>
          </a:xfrm>
          <a:prstGeom prst="rect">
            <a:avLst/>
          </a:prstGeom>
          <a:noFill/>
        </p:spPr>
        <p:txBody>
          <a:bodyPr vert="vert270" wrap="square" lIns="90000" rtlCol="0">
            <a:spAutoFit/>
          </a:bodyPr>
          <a:lstStyle/>
          <a:p>
            <a:r>
              <a:rPr lang="en-US" dirty="0">
                <a:latin typeface="Verdana" panose="020B0604030504040204" pitchFamily="34" charset="0"/>
                <a:ea typeface="Verdana" panose="020B0604030504040204" pitchFamily="34" charset="0"/>
              </a:rPr>
              <a:t>Percentage of respondents</a:t>
            </a:r>
          </a:p>
        </p:txBody>
      </p:sp>
    </p:spTree>
    <p:extLst>
      <p:ext uri="{BB962C8B-B14F-4D97-AF65-F5344CB8AC3E}">
        <p14:creationId xmlns:p14="http://schemas.microsoft.com/office/powerpoint/2010/main" val="3470758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3E3FB-3FE6-FE4F-AFEF-A4CC0967BEA8}"/>
              </a:ext>
            </a:extLst>
          </p:cNvPr>
          <p:cNvSpPr>
            <a:spLocks noGrp="1"/>
          </p:cNvSpPr>
          <p:nvPr>
            <p:ph type="title"/>
          </p:nvPr>
        </p:nvSpPr>
        <p:spPr>
          <a:xfrm>
            <a:off x="213360" y="30163"/>
            <a:ext cx="11795759" cy="1325563"/>
          </a:xfrm>
        </p:spPr>
        <p:txBody>
          <a:bodyPr/>
          <a:lstStyle/>
          <a:p>
            <a:pPr algn="ctr"/>
            <a:r>
              <a:rPr lang="en-US" dirty="0" err="1"/>
              <a:t>Compétences</a:t>
            </a:r>
            <a:r>
              <a:rPr lang="en-US" dirty="0"/>
              <a:t> </a:t>
            </a:r>
            <a:r>
              <a:rPr lang="en-US" dirty="0" err="1"/>
              <a:t>à</a:t>
            </a:r>
            <a:r>
              <a:rPr lang="en-US" dirty="0"/>
              <a:t> </a:t>
            </a:r>
            <a:r>
              <a:rPr lang="en-US" dirty="0" err="1"/>
              <a:t>renforcer</a:t>
            </a:r>
            <a:endParaRPr lang="en-US" dirty="0"/>
          </a:p>
        </p:txBody>
      </p:sp>
      <p:graphicFrame>
        <p:nvGraphicFramePr>
          <p:cNvPr id="6" name="Chart 5">
            <a:extLst>
              <a:ext uri="{FF2B5EF4-FFF2-40B4-BE49-F238E27FC236}">
                <a16:creationId xmlns:a16="http://schemas.microsoft.com/office/drawing/2014/main" id="{506D8FC4-13D0-F94B-AEE0-E8DB0504EE09}"/>
              </a:ext>
            </a:extLst>
          </p:cNvPr>
          <p:cNvGraphicFramePr>
            <a:graphicFrameLocks/>
          </p:cNvGraphicFramePr>
          <p:nvPr>
            <p:extLst>
              <p:ext uri="{D42A27DB-BD31-4B8C-83A1-F6EECF244321}">
                <p14:modId xmlns:p14="http://schemas.microsoft.com/office/powerpoint/2010/main" val="1976442669"/>
              </p:ext>
            </p:extLst>
          </p:nvPr>
        </p:nvGraphicFramePr>
        <p:xfrm>
          <a:off x="809468" y="1355725"/>
          <a:ext cx="10508105" cy="480523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6369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3" name="Group 4">
            <a:extLst>
              <a:ext uri="{FF2B5EF4-FFF2-40B4-BE49-F238E27FC236}">
                <a16:creationId xmlns:a16="http://schemas.microsoft.com/office/drawing/2014/main" id="{808A06ED-BBDA-8A4E-9857-5F90C8CCF0DF}"/>
              </a:ext>
            </a:extLst>
          </p:cNvPr>
          <p:cNvGrpSpPr>
            <a:grpSpLocks noChangeAspect="1"/>
          </p:cNvGrpSpPr>
          <p:nvPr/>
        </p:nvGrpSpPr>
        <p:grpSpPr bwMode="auto">
          <a:xfrm>
            <a:off x="213360" y="953847"/>
            <a:ext cx="11414559" cy="6568910"/>
            <a:chOff x="576" y="0"/>
            <a:chExt cx="6048" cy="4482"/>
          </a:xfrm>
        </p:grpSpPr>
        <p:sp>
          <p:nvSpPr>
            <p:cNvPr id="84" name="AutoShape 3">
              <a:extLst>
                <a:ext uri="{FF2B5EF4-FFF2-40B4-BE49-F238E27FC236}">
                  <a16:creationId xmlns:a16="http://schemas.microsoft.com/office/drawing/2014/main" id="{BBF9E5D3-3950-6F46-9B92-D2F2E874C9FC}"/>
                </a:ext>
              </a:extLst>
            </p:cNvPr>
            <p:cNvSpPr>
              <a:spLocks noChangeAspect="1" noChangeArrowheads="1" noTextEdit="1"/>
            </p:cNvSpPr>
            <p:nvPr/>
          </p:nvSpPr>
          <p:spPr bwMode="auto">
            <a:xfrm>
              <a:off x="576" y="0"/>
              <a:ext cx="6048" cy="4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Rectangle 8">
              <a:extLst>
                <a:ext uri="{FF2B5EF4-FFF2-40B4-BE49-F238E27FC236}">
                  <a16:creationId xmlns:a16="http://schemas.microsoft.com/office/drawing/2014/main" id="{7286EFC6-1790-E54B-9BAA-296250920F58}"/>
                </a:ext>
              </a:extLst>
            </p:cNvPr>
            <p:cNvSpPr>
              <a:spLocks noChangeArrowheads="1"/>
            </p:cNvSpPr>
            <p:nvPr/>
          </p:nvSpPr>
          <p:spPr bwMode="auto">
            <a:xfrm>
              <a:off x="1137" y="300"/>
              <a:ext cx="5189" cy="251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Rectangle 9">
              <a:extLst>
                <a:ext uri="{FF2B5EF4-FFF2-40B4-BE49-F238E27FC236}">
                  <a16:creationId xmlns:a16="http://schemas.microsoft.com/office/drawing/2014/main" id="{9151099B-5259-1243-8A73-FC220F74E4C2}"/>
                </a:ext>
              </a:extLst>
            </p:cNvPr>
            <p:cNvSpPr>
              <a:spLocks noChangeArrowheads="1"/>
            </p:cNvSpPr>
            <p:nvPr/>
          </p:nvSpPr>
          <p:spPr bwMode="auto">
            <a:xfrm>
              <a:off x="1141" y="304"/>
              <a:ext cx="5181" cy="2506"/>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Line 10">
              <a:extLst>
                <a:ext uri="{FF2B5EF4-FFF2-40B4-BE49-F238E27FC236}">
                  <a16:creationId xmlns:a16="http://schemas.microsoft.com/office/drawing/2014/main" id="{1228497C-7B6C-014D-9123-0DD4544829A9}"/>
                </a:ext>
              </a:extLst>
            </p:cNvPr>
            <p:cNvSpPr>
              <a:spLocks noChangeShapeType="1"/>
            </p:cNvSpPr>
            <p:nvPr/>
          </p:nvSpPr>
          <p:spPr bwMode="auto">
            <a:xfrm>
              <a:off x="1137" y="2814"/>
              <a:ext cx="5189" cy="0"/>
            </a:xfrm>
            <a:prstGeom prst="line">
              <a:avLst/>
            </a:prstGeom>
            <a:noFill/>
            <a:ln w="20638" cap="flat">
              <a:solidFill>
                <a:srgbClr val="EAF2F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Line 11">
              <a:extLst>
                <a:ext uri="{FF2B5EF4-FFF2-40B4-BE49-F238E27FC236}">
                  <a16:creationId xmlns:a16="http://schemas.microsoft.com/office/drawing/2014/main" id="{0CB2D681-E385-6B4F-AC03-67F04309A994}"/>
                </a:ext>
              </a:extLst>
            </p:cNvPr>
            <p:cNvSpPr>
              <a:spLocks noChangeShapeType="1"/>
            </p:cNvSpPr>
            <p:nvPr/>
          </p:nvSpPr>
          <p:spPr bwMode="auto">
            <a:xfrm>
              <a:off x="1137" y="2340"/>
              <a:ext cx="5189" cy="0"/>
            </a:xfrm>
            <a:prstGeom prst="line">
              <a:avLst/>
            </a:prstGeom>
            <a:noFill/>
            <a:ln w="20638" cap="flat">
              <a:solidFill>
                <a:srgbClr val="EAF2F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Line 12">
              <a:extLst>
                <a:ext uri="{FF2B5EF4-FFF2-40B4-BE49-F238E27FC236}">
                  <a16:creationId xmlns:a16="http://schemas.microsoft.com/office/drawing/2014/main" id="{CFA2C9A2-4EE3-1F4E-A887-653E55A76422}"/>
                </a:ext>
              </a:extLst>
            </p:cNvPr>
            <p:cNvSpPr>
              <a:spLocks noChangeShapeType="1"/>
            </p:cNvSpPr>
            <p:nvPr/>
          </p:nvSpPr>
          <p:spPr bwMode="auto">
            <a:xfrm>
              <a:off x="1137" y="1866"/>
              <a:ext cx="5189" cy="0"/>
            </a:xfrm>
            <a:prstGeom prst="line">
              <a:avLst/>
            </a:prstGeom>
            <a:noFill/>
            <a:ln w="20638" cap="flat">
              <a:solidFill>
                <a:srgbClr val="EAF2F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Line 13">
              <a:extLst>
                <a:ext uri="{FF2B5EF4-FFF2-40B4-BE49-F238E27FC236}">
                  <a16:creationId xmlns:a16="http://schemas.microsoft.com/office/drawing/2014/main" id="{F659E03F-62E4-5948-8274-374AEC5F5780}"/>
                </a:ext>
              </a:extLst>
            </p:cNvPr>
            <p:cNvSpPr>
              <a:spLocks noChangeShapeType="1"/>
            </p:cNvSpPr>
            <p:nvPr/>
          </p:nvSpPr>
          <p:spPr bwMode="auto">
            <a:xfrm>
              <a:off x="1137" y="1393"/>
              <a:ext cx="5189" cy="0"/>
            </a:xfrm>
            <a:prstGeom prst="line">
              <a:avLst/>
            </a:prstGeom>
            <a:noFill/>
            <a:ln w="20638" cap="flat">
              <a:solidFill>
                <a:srgbClr val="EAF2F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Line 14">
              <a:extLst>
                <a:ext uri="{FF2B5EF4-FFF2-40B4-BE49-F238E27FC236}">
                  <a16:creationId xmlns:a16="http://schemas.microsoft.com/office/drawing/2014/main" id="{A5641672-98AA-9643-B92E-352229D875BA}"/>
                </a:ext>
              </a:extLst>
            </p:cNvPr>
            <p:cNvSpPr>
              <a:spLocks noChangeShapeType="1"/>
            </p:cNvSpPr>
            <p:nvPr/>
          </p:nvSpPr>
          <p:spPr bwMode="auto">
            <a:xfrm>
              <a:off x="1137" y="920"/>
              <a:ext cx="5189" cy="0"/>
            </a:xfrm>
            <a:prstGeom prst="line">
              <a:avLst/>
            </a:prstGeom>
            <a:noFill/>
            <a:ln w="20638" cap="flat">
              <a:solidFill>
                <a:srgbClr val="EAF2F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Line 15">
              <a:extLst>
                <a:ext uri="{FF2B5EF4-FFF2-40B4-BE49-F238E27FC236}">
                  <a16:creationId xmlns:a16="http://schemas.microsoft.com/office/drawing/2014/main" id="{A347D639-2819-E14E-9C58-D8F495FE23C2}"/>
                </a:ext>
              </a:extLst>
            </p:cNvPr>
            <p:cNvSpPr>
              <a:spLocks noChangeShapeType="1"/>
            </p:cNvSpPr>
            <p:nvPr/>
          </p:nvSpPr>
          <p:spPr bwMode="auto">
            <a:xfrm>
              <a:off x="1137" y="446"/>
              <a:ext cx="5189" cy="0"/>
            </a:xfrm>
            <a:prstGeom prst="line">
              <a:avLst/>
            </a:prstGeom>
            <a:noFill/>
            <a:ln w="20638" cap="flat">
              <a:solidFill>
                <a:srgbClr val="EAF2F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Rectangle 16">
              <a:extLst>
                <a:ext uri="{FF2B5EF4-FFF2-40B4-BE49-F238E27FC236}">
                  <a16:creationId xmlns:a16="http://schemas.microsoft.com/office/drawing/2014/main" id="{8373FA27-B783-F140-93BE-A32FB2D20F0E}"/>
                </a:ext>
              </a:extLst>
            </p:cNvPr>
            <p:cNvSpPr>
              <a:spLocks noChangeArrowheads="1"/>
            </p:cNvSpPr>
            <p:nvPr/>
          </p:nvSpPr>
          <p:spPr bwMode="auto">
            <a:xfrm>
              <a:off x="1304" y="2288"/>
              <a:ext cx="106" cy="526"/>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Rectangle 17">
              <a:extLst>
                <a:ext uri="{FF2B5EF4-FFF2-40B4-BE49-F238E27FC236}">
                  <a16:creationId xmlns:a16="http://schemas.microsoft.com/office/drawing/2014/main" id="{51651821-06E6-2A4D-8E8F-08CB106B4E8D}"/>
                </a:ext>
              </a:extLst>
            </p:cNvPr>
            <p:cNvSpPr>
              <a:spLocks noChangeArrowheads="1"/>
            </p:cNvSpPr>
            <p:nvPr/>
          </p:nvSpPr>
          <p:spPr bwMode="auto">
            <a:xfrm>
              <a:off x="1308" y="2292"/>
              <a:ext cx="97" cy="518"/>
            </a:xfrm>
            <a:prstGeom prst="rect">
              <a:avLst/>
            </a:prstGeom>
            <a:noFill/>
            <a:ln w="12700"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Rectangle 18">
              <a:extLst>
                <a:ext uri="{FF2B5EF4-FFF2-40B4-BE49-F238E27FC236}">
                  <a16:creationId xmlns:a16="http://schemas.microsoft.com/office/drawing/2014/main" id="{03B60AD9-E3A7-834B-9A9E-574C48CB5F44}"/>
                </a:ext>
              </a:extLst>
            </p:cNvPr>
            <p:cNvSpPr>
              <a:spLocks noChangeArrowheads="1"/>
            </p:cNvSpPr>
            <p:nvPr/>
          </p:nvSpPr>
          <p:spPr bwMode="auto">
            <a:xfrm>
              <a:off x="1410" y="2024"/>
              <a:ext cx="105" cy="790"/>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Rectangle 19">
              <a:extLst>
                <a:ext uri="{FF2B5EF4-FFF2-40B4-BE49-F238E27FC236}">
                  <a16:creationId xmlns:a16="http://schemas.microsoft.com/office/drawing/2014/main" id="{F29BDA99-43FD-6144-85E3-326C34BBCBD6}"/>
                </a:ext>
              </a:extLst>
            </p:cNvPr>
            <p:cNvSpPr>
              <a:spLocks noChangeArrowheads="1"/>
            </p:cNvSpPr>
            <p:nvPr/>
          </p:nvSpPr>
          <p:spPr bwMode="auto">
            <a:xfrm>
              <a:off x="1414" y="2029"/>
              <a:ext cx="97" cy="781"/>
            </a:xfrm>
            <a:prstGeom prst="rect">
              <a:avLst/>
            </a:prstGeom>
            <a:noFill/>
            <a:ln w="12700" cap="flat">
              <a:solidFill>
                <a:srgbClr val="008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Rectangle 20">
              <a:extLst>
                <a:ext uri="{FF2B5EF4-FFF2-40B4-BE49-F238E27FC236}">
                  <a16:creationId xmlns:a16="http://schemas.microsoft.com/office/drawing/2014/main" id="{41B18818-CB85-C943-82FA-E84573468683}"/>
                </a:ext>
              </a:extLst>
            </p:cNvPr>
            <p:cNvSpPr>
              <a:spLocks noChangeArrowheads="1"/>
            </p:cNvSpPr>
            <p:nvPr/>
          </p:nvSpPr>
          <p:spPr bwMode="auto">
            <a:xfrm>
              <a:off x="1515" y="2288"/>
              <a:ext cx="106" cy="526"/>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Rectangle 21">
              <a:extLst>
                <a:ext uri="{FF2B5EF4-FFF2-40B4-BE49-F238E27FC236}">
                  <a16:creationId xmlns:a16="http://schemas.microsoft.com/office/drawing/2014/main" id="{066DAF80-1DFD-0945-9103-324A8102CDD7}"/>
                </a:ext>
              </a:extLst>
            </p:cNvPr>
            <p:cNvSpPr>
              <a:spLocks noChangeArrowheads="1"/>
            </p:cNvSpPr>
            <p:nvPr/>
          </p:nvSpPr>
          <p:spPr bwMode="auto">
            <a:xfrm>
              <a:off x="1520" y="2292"/>
              <a:ext cx="96" cy="518"/>
            </a:xfrm>
            <a:prstGeom prst="rect">
              <a:avLst/>
            </a:prstGeom>
            <a:noFill/>
            <a:ln w="12700" cap="flat">
              <a:solidFill>
                <a:srgbClr val="ADD8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Rectangle 22">
              <a:extLst>
                <a:ext uri="{FF2B5EF4-FFF2-40B4-BE49-F238E27FC236}">
                  <a16:creationId xmlns:a16="http://schemas.microsoft.com/office/drawing/2014/main" id="{130180D9-3337-8149-A768-5B30F3871DE3}"/>
                </a:ext>
              </a:extLst>
            </p:cNvPr>
            <p:cNvSpPr>
              <a:spLocks noChangeArrowheads="1"/>
            </p:cNvSpPr>
            <p:nvPr/>
          </p:nvSpPr>
          <p:spPr bwMode="auto">
            <a:xfrm>
              <a:off x="1621" y="2024"/>
              <a:ext cx="105" cy="79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Rectangle 23">
              <a:extLst>
                <a:ext uri="{FF2B5EF4-FFF2-40B4-BE49-F238E27FC236}">
                  <a16:creationId xmlns:a16="http://schemas.microsoft.com/office/drawing/2014/main" id="{4941F64B-908B-8C44-8CF1-8C6413855990}"/>
                </a:ext>
              </a:extLst>
            </p:cNvPr>
            <p:cNvSpPr>
              <a:spLocks noChangeArrowheads="1"/>
            </p:cNvSpPr>
            <p:nvPr/>
          </p:nvSpPr>
          <p:spPr bwMode="auto">
            <a:xfrm>
              <a:off x="1625" y="2029"/>
              <a:ext cx="97" cy="781"/>
            </a:xfrm>
            <a:prstGeom prst="rect">
              <a:avLst/>
            </a:prstGeom>
            <a:noFill/>
            <a:ln w="12700" cap="flat">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Rectangle 24">
              <a:extLst>
                <a:ext uri="{FF2B5EF4-FFF2-40B4-BE49-F238E27FC236}">
                  <a16:creationId xmlns:a16="http://schemas.microsoft.com/office/drawing/2014/main" id="{0FD9AF5D-10A9-B340-8B8E-97952DD12AC0}"/>
                </a:ext>
              </a:extLst>
            </p:cNvPr>
            <p:cNvSpPr>
              <a:spLocks noChangeArrowheads="1"/>
            </p:cNvSpPr>
            <p:nvPr/>
          </p:nvSpPr>
          <p:spPr bwMode="auto">
            <a:xfrm>
              <a:off x="1938" y="1539"/>
              <a:ext cx="105" cy="1275"/>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Rectangle 25">
              <a:extLst>
                <a:ext uri="{FF2B5EF4-FFF2-40B4-BE49-F238E27FC236}">
                  <a16:creationId xmlns:a16="http://schemas.microsoft.com/office/drawing/2014/main" id="{3FF73839-CA5E-714F-8AC5-8A7B84E949B3}"/>
                </a:ext>
              </a:extLst>
            </p:cNvPr>
            <p:cNvSpPr>
              <a:spLocks noChangeArrowheads="1"/>
            </p:cNvSpPr>
            <p:nvPr/>
          </p:nvSpPr>
          <p:spPr bwMode="auto">
            <a:xfrm>
              <a:off x="1941" y="1543"/>
              <a:ext cx="98" cy="1267"/>
            </a:xfrm>
            <a:prstGeom prst="rect">
              <a:avLst/>
            </a:prstGeom>
            <a:noFill/>
            <a:ln w="12700"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Rectangle 26">
              <a:extLst>
                <a:ext uri="{FF2B5EF4-FFF2-40B4-BE49-F238E27FC236}">
                  <a16:creationId xmlns:a16="http://schemas.microsoft.com/office/drawing/2014/main" id="{5184CF26-6996-5B45-A5A2-2B2D7369DFA9}"/>
                </a:ext>
              </a:extLst>
            </p:cNvPr>
            <p:cNvSpPr>
              <a:spLocks noChangeArrowheads="1"/>
            </p:cNvSpPr>
            <p:nvPr/>
          </p:nvSpPr>
          <p:spPr bwMode="auto">
            <a:xfrm>
              <a:off x="2043" y="1539"/>
              <a:ext cx="105" cy="1275"/>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Rectangle 27">
              <a:extLst>
                <a:ext uri="{FF2B5EF4-FFF2-40B4-BE49-F238E27FC236}">
                  <a16:creationId xmlns:a16="http://schemas.microsoft.com/office/drawing/2014/main" id="{2DD5C48B-8BFC-E740-8FB1-4390DC431798}"/>
                </a:ext>
              </a:extLst>
            </p:cNvPr>
            <p:cNvSpPr>
              <a:spLocks noChangeArrowheads="1"/>
            </p:cNvSpPr>
            <p:nvPr/>
          </p:nvSpPr>
          <p:spPr bwMode="auto">
            <a:xfrm>
              <a:off x="2047" y="1543"/>
              <a:ext cx="97" cy="1267"/>
            </a:xfrm>
            <a:prstGeom prst="rect">
              <a:avLst/>
            </a:prstGeom>
            <a:noFill/>
            <a:ln w="12700" cap="flat">
              <a:solidFill>
                <a:srgbClr val="008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Rectangle 28">
              <a:extLst>
                <a:ext uri="{FF2B5EF4-FFF2-40B4-BE49-F238E27FC236}">
                  <a16:creationId xmlns:a16="http://schemas.microsoft.com/office/drawing/2014/main" id="{0857787B-D9A7-1940-867F-7B530693F76E}"/>
                </a:ext>
              </a:extLst>
            </p:cNvPr>
            <p:cNvSpPr>
              <a:spLocks noChangeArrowheads="1"/>
            </p:cNvSpPr>
            <p:nvPr/>
          </p:nvSpPr>
          <p:spPr bwMode="auto">
            <a:xfrm>
              <a:off x="2148" y="1539"/>
              <a:ext cx="106" cy="1275"/>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Rectangle 29">
              <a:extLst>
                <a:ext uri="{FF2B5EF4-FFF2-40B4-BE49-F238E27FC236}">
                  <a16:creationId xmlns:a16="http://schemas.microsoft.com/office/drawing/2014/main" id="{76B24E7F-C208-F946-9833-B1D29B1B5A0E}"/>
                </a:ext>
              </a:extLst>
            </p:cNvPr>
            <p:cNvSpPr>
              <a:spLocks noChangeArrowheads="1"/>
            </p:cNvSpPr>
            <p:nvPr/>
          </p:nvSpPr>
          <p:spPr bwMode="auto">
            <a:xfrm>
              <a:off x="2153" y="1543"/>
              <a:ext cx="96" cy="1267"/>
            </a:xfrm>
            <a:prstGeom prst="rect">
              <a:avLst/>
            </a:prstGeom>
            <a:noFill/>
            <a:ln w="12700" cap="flat">
              <a:solidFill>
                <a:srgbClr val="ADD8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Rectangle 30">
              <a:extLst>
                <a:ext uri="{FF2B5EF4-FFF2-40B4-BE49-F238E27FC236}">
                  <a16:creationId xmlns:a16="http://schemas.microsoft.com/office/drawing/2014/main" id="{62BAF717-6DF0-BB40-906E-C39786A60AFD}"/>
                </a:ext>
              </a:extLst>
            </p:cNvPr>
            <p:cNvSpPr>
              <a:spLocks noChangeArrowheads="1"/>
            </p:cNvSpPr>
            <p:nvPr/>
          </p:nvSpPr>
          <p:spPr bwMode="auto">
            <a:xfrm>
              <a:off x="2254" y="1721"/>
              <a:ext cx="105" cy="1093"/>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Rectangle 31">
              <a:extLst>
                <a:ext uri="{FF2B5EF4-FFF2-40B4-BE49-F238E27FC236}">
                  <a16:creationId xmlns:a16="http://schemas.microsoft.com/office/drawing/2014/main" id="{4A4236B7-09C3-D047-9685-ADD29C8480E8}"/>
                </a:ext>
              </a:extLst>
            </p:cNvPr>
            <p:cNvSpPr>
              <a:spLocks noChangeArrowheads="1"/>
            </p:cNvSpPr>
            <p:nvPr/>
          </p:nvSpPr>
          <p:spPr bwMode="auto">
            <a:xfrm>
              <a:off x="2258" y="1725"/>
              <a:ext cx="98" cy="1085"/>
            </a:xfrm>
            <a:prstGeom prst="rect">
              <a:avLst/>
            </a:prstGeom>
            <a:noFill/>
            <a:ln w="12700" cap="flat">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Rectangle 32">
              <a:extLst>
                <a:ext uri="{FF2B5EF4-FFF2-40B4-BE49-F238E27FC236}">
                  <a16:creationId xmlns:a16="http://schemas.microsoft.com/office/drawing/2014/main" id="{61395841-3BC9-FB49-9F77-FBCB5FC37FB3}"/>
                </a:ext>
              </a:extLst>
            </p:cNvPr>
            <p:cNvSpPr>
              <a:spLocks noChangeArrowheads="1"/>
            </p:cNvSpPr>
            <p:nvPr/>
          </p:nvSpPr>
          <p:spPr bwMode="auto">
            <a:xfrm>
              <a:off x="2571" y="1738"/>
              <a:ext cx="105" cy="1076"/>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Rectangle 33">
              <a:extLst>
                <a:ext uri="{FF2B5EF4-FFF2-40B4-BE49-F238E27FC236}">
                  <a16:creationId xmlns:a16="http://schemas.microsoft.com/office/drawing/2014/main" id="{200E2668-5942-CF41-8C7E-EFD3C2659DEC}"/>
                </a:ext>
              </a:extLst>
            </p:cNvPr>
            <p:cNvSpPr>
              <a:spLocks noChangeArrowheads="1"/>
            </p:cNvSpPr>
            <p:nvPr/>
          </p:nvSpPr>
          <p:spPr bwMode="auto">
            <a:xfrm>
              <a:off x="2574" y="1742"/>
              <a:ext cx="98" cy="1068"/>
            </a:xfrm>
            <a:prstGeom prst="rect">
              <a:avLst/>
            </a:prstGeom>
            <a:noFill/>
            <a:ln w="12700"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Rectangle 34">
              <a:extLst>
                <a:ext uri="{FF2B5EF4-FFF2-40B4-BE49-F238E27FC236}">
                  <a16:creationId xmlns:a16="http://schemas.microsoft.com/office/drawing/2014/main" id="{BFE41098-51BB-D84D-BD4C-8DBF7E561609}"/>
                </a:ext>
              </a:extLst>
            </p:cNvPr>
            <p:cNvSpPr>
              <a:spLocks noChangeArrowheads="1"/>
            </p:cNvSpPr>
            <p:nvPr/>
          </p:nvSpPr>
          <p:spPr bwMode="auto">
            <a:xfrm>
              <a:off x="2676" y="1953"/>
              <a:ext cx="106" cy="861"/>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Rectangle 35">
              <a:extLst>
                <a:ext uri="{FF2B5EF4-FFF2-40B4-BE49-F238E27FC236}">
                  <a16:creationId xmlns:a16="http://schemas.microsoft.com/office/drawing/2014/main" id="{AB77983C-B7E7-004F-9BF6-4BA8CC4CC3F5}"/>
                </a:ext>
              </a:extLst>
            </p:cNvPr>
            <p:cNvSpPr>
              <a:spLocks noChangeArrowheads="1"/>
            </p:cNvSpPr>
            <p:nvPr/>
          </p:nvSpPr>
          <p:spPr bwMode="auto">
            <a:xfrm>
              <a:off x="2681" y="1957"/>
              <a:ext cx="96" cy="853"/>
            </a:xfrm>
            <a:prstGeom prst="rect">
              <a:avLst/>
            </a:prstGeom>
            <a:noFill/>
            <a:ln w="12700" cap="flat">
              <a:solidFill>
                <a:srgbClr val="008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Rectangle 36">
              <a:extLst>
                <a:ext uri="{FF2B5EF4-FFF2-40B4-BE49-F238E27FC236}">
                  <a16:creationId xmlns:a16="http://schemas.microsoft.com/office/drawing/2014/main" id="{7F0CABFB-29E3-E947-9107-D7EDB99EACB9}"/>
                </a:ext>
              </a:extLst>
            </p:cNvPr>
            <p:cNvSpPr>
              <a:spLocks noChangeArrowheads="1"/>
            </p:cNvSpPr>
            <p:nvPr/>
          </p:nvSpPr>
          <p:spPr bwMode="auto">
            <a:xfrm>
              <a:off x="2782" y="1522"/>
              <a:ext cx="105" cy="1292"/>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Rectangle 37">
              <a:extLst>
                <a:ext uri="{FF2B5EF4-FFF2-40B4-BE49-F238E27FC236}">
                  <a16:creationId xmlns:a16="http://schemas.microsoft.com/office/drawing/2014/main" id="{3B2C516A-ABF4-3049-9226-B0F18A556AF1}"/>
                </a:ext>
              </a:extLst>
            </p:cNvPr>
            <p:cNvSpPr>
              <a:spLocks noChangeArrowheads="1"/>
            </p:cNvSpPr>
            <p:nvPr/>
          </p:nvSpPr>
          <p:spPr bwMode="auto">
            <a:xfrm>
              <a:off x="2786" y="1527"/>
              <a:ext cx="97" cy="1283"/>
            </a:xfrm>
            <a:prstGeom prst="rect">
              <a:avLst/>
            </a:prstGeom>
            <a:noFill/>
            <a:ln w="12700" cap="flat">
              <a:solidFill>
                <a:srgbClr val="ADD8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Rectangle 38">
              <a:extLst>
                <a:ext uri="{FF2B5EF4-FFF2-40B4-BE49-F238E27FC236}">
                  <a16:creationId xmlns:a16="http://schemas.microsoft.com/office/drawing/2014/main" id="{088B5E36-0AB3-9F45-9679-F0674488E2C8}"/>
                </a:ext>
              </a:extLst>
            </p:cNvPr>
            <p:cNvSpPr>
              <a:spLocks noChangeArrowheads="1"/>
            </p:cNvSpPr>
            <p:nvPr/>
          </p:nvSpPr>
          <p:spPr bwMode="auto">
            <a:xfrm>
              <a:off x="2887" y="1953"/>
              <a:ext cx="106" cy="861"/>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Rectangle 39">
              <a:extLst>
                <a:ext uri="{FF2B5EF4-FFF2-40B4-BE49-F238E27FC236}">
                  <a16:creationId xmlns:a16="http://schemas.microsoft.com/office/drawing/2014/main" id="{405485DA-79CB-A946-88EA-6CC467B1ECBF}"/>
                </a:ext>
              </a:extLst>
            </p:cNvPr>
            <p:cNvSpPr>
              <a:spLocks noChangeArrowheads="1"/>
            </p:cNvSpPr>
            <p:nvPr/>
          </p:nvSpPr>
          <p:spPr bwMode="auto">
            <a:xfrm>
              <a:off x="2891" y="1957"/>
              <a:ext cx="98" cy="853"/>
            </a:xfrm>
            <a:prstGeom prst="rect">
              <a:avLst/>
            </a:prstGeom>
            <a:noFill/>
            <a:ln w="12700" cap="flat">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Rectangle 40">
              <a:extLst>
                <a:ext uri="{FF2B5EF4-FFF2-40B4-BE49-F238E27FC236}">
                  <a16:creationId xmlns:a16="http://schemas.microsoft.com/office/drawing/2014/main" id="{1915D7BD-2A41-3549-8E48-58026664E108}"/>
                </a:ext>
              </a:extLst>
            </p:cNvPr>
            <p:cNvSpPr>
              <a:spLocks noChangeArrowheads="1"/>
            </p:cNvSpPr>
            <p:nvPr/>
          </p:nvSpPr>
          <p:spPr bwMode="auto">
            <a:xfrm>
              <a:off x="3204" y="1186"/>
              <a:ext cx="105" cy="1628"/>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Rectangle 41">
              <a:extLst>
                <a:ext uri="{FF2B5EF4-FFF2-40B4-BE49-F238E27FC236}">
                  <a16:creationId xmlns:a16="http://schemas.microsoft.com/office/drawing/2014/main" id="{8FB6AA2B-0FE9-F24D-9714-A320192E9CE0}"/>
                </a:ext>
              </a:extLst>
            </p:cNvPr>
            <p:cNvSpPr>
              <a:spLocks noChangeArrowheads="1"/>
            </p:cNvSpPr>
            <p:nvPr/>
          </p:nvSpPr>
          <p:spPr bwMode="auto">
            <a:xfrm>
              <a:off x="3208" y="1190"/>
              <a:ext cx="97" cy="1620"/>
            </a:xfrm>
            <a:prstGeom prst="rect">
              <a:avLst/>
            </a:prstGeom>
            <a:noFill/>
            <a:ln w="12700"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Rectangle 42">
              <a:extLst>
                <a:ext uri="{FF2B5EF4-FFF2-40B4-BE49-F238E27FC236}">
                  <a16:creationId xmlns:a16="http://schemas.microsoft.com/office/drawing/2014/main" id="{43A3C785-2DD7-0745-B55E-3F8C134B24FC}"/>
                </a:ext>
              </a:extLst>
            </p:cNvPr>
            <p:cNvSpPr>
              <a:spLocks noChangeArrowheads="1"/>
            </p:cNvSpPr>
            <p:nvPr/>
          </p:nvSpPr>
          <p:spPr bwMode="auto">
            <a:xfrm>
              <a:off x="3309" y="1186"/>
              <a:ext cx="106" cy="1628"/>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Rectangle 43">
              <a:extLst>
                <a:ext uri="{FF2B5EF4-FFF2-40B4-BE49-F238E27FC236}">
                  <a16:creationId xmlns:a16="http://schemas.microsoft.com/office/drawing/2014/main" id="{77DA09DE-0382-144B-83D2-BF628E9A0017}"/>
                </a:ext>
              </a:extLst>
            </p:cNvPr>
            <p:cNvSpPr>
              <a:spLocks noChangeArrowheads="1"/>
            </p:cNvSpPr>
            <p:nvPr/>
          </p:nvSpPr>
          <p:spPr bwMode="auto">
            <a:xfrm>
              <a:off x="3314" y="1190"/>
              <a:ext cx="97" cy="1620"/>
            </a:xfrm>
            <a:prstGeom prst="rect">
              <a:avLst/>
            </a:prstGeom>
            <a:noFill/>
            <a:ln w="12700" cap="flat">
              <a:solidFill>
                <a:srgbClr val="008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Rectangle 44">
              <a:extLst>
                <a:ext uri="{FF2B5EF4-FFF2-40B4-BE49-F238E27FC236}">
                  <a16:creationId xmlns:a16="http://schemas.microsoft.com/office/drawing/2014/main" id="{9EC366FC-2375-3040-873A-1D9ACDD3D354}"/>
                </a:ext>
              </a:extLst>
            </p:cNvPr>
            <p:cNvSpPr>
              <a:spLocks noChangeArrowheads="1"/>
            </p:cNvSpPr>
            <p:nvPr/>
          </p:nvSpPr>
          <p:spPr bwMode="auto">
            <a:xfrm>
              <a:off x="3415" y="1481"/>
              <a:ext cx="105" cy="1333"/>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Rectangle 45">
              <a:extLst>
                <a:ext uri="{FF2B5EF4-FFF2-40B4-BE49-F238E27FC236}">
                  <a16:creationId xmlns:a16="http://schemas.microsoft.com/office/drawing/2014/main" id="{04E7E256-EC7B-3642-833D-7AAA6C6217D6}"/>
                </a:ext>
              </a:extLst>
            </p:cNvPr>
            <p:cNvSpPr>
              <a:spLocks noChangeArrowheads="1"/>
            </p:cNvSpPr>
            <p:nvPr/>
          </p:nvSpPr>
          <p:spPr bwMode="auto">
            <a:xfrm>
              <a:off x="3419" y="1486"/>
              <a:ext cx="98" cy="1324"/>
            </a:xfrm>
            <a:prstGeom prst="rect">
              <a:avLst/>
            </a:prstGeom>
            <a:noFill/>
            <a:ln w="12700" cap="flat">
              <a:solidFill>
                <a:srgbClr val="ADD8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Rectangle 46">
              <a:extLst>
                <a:ext uri="{FF2B5EF4-FFF2-40B4-BE49-F238E27FC236}">
                  <a16:creationId xmlns:a16="http://schemas.microsoft.com/office/drawing/2014/main" id="{7E8F963B-6366-B148-B569-9054DC0ABD52}"/>
                </a:ext>
              </a:extLst>
            </p:cNvPr>
            <p:cNvSpPr>
              <a:spLocks noChangeArrowheads="1"/>
            </p:cNvSpPr>
            <p:nvPr/>
          </p:nvSpPr>
          <p:spPr bwMode="auto">
            <a:xfrm>
              <a:off x="3520" y="1038"/>
              <a:ext cx="106" cy="1776"/>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Rectangle 47">
              <a:extLst>
                <a:ext uri="{FF2B5EF4-FFF2-40B4-BE49-F238E27FC236}">
                  <a16:creationId xmlns:a16="http://schemas.microsoft.com/office/drawing/2014/main" id="{C2EAAE04-C12A-8143-8622-D35FAE63B4B1}"/>
                </a:ext>
              </a:extLst>
            </p:cNvPr>
            <p:cNvSpPr>
              <a:spLocks noChangeArrowheads="1"/>
            </p:cNvSpPr>
            <p:nvPr/>
          </p:nvSpPr>
          <p:spPr bwMode="auto">
            <a:xfrm>
              <a:off x="3525" y="1042"/>
              <a:ext cx="97" cy="1768"/>
            </a:xfrm>
            <a:prstGeom prst="rect">
              <a:avLst/>
            </a:prstGeom>
            <a:noFill/>
            <a:ln w="12700" cap="flat">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Rectangle 48">
              <a:extLst>
                <a:ext uri="{FF2B5EF4-FFF2-40B4-BE49-F238E27FC236}">
                  <a16:creationId xmlns:a16="http://schemas.microsoft.com/office/drawing/2014/main" id="{AE759EC6-12A8-8248-B0AF-3984BBCC3A6A}"/>
                </a:ext>
              </a:extLst>
            </p:cNvPr>
            <p:cNvSpPr>
              <a:spLocks noChangeArrowheads="1"/>
            </p:cNvSpPr>
            <p:nvPr/>
          </p:nvSpPr>
          <p:spPr bwMode="auto">
            <a:xfrm>
              <a:off x="3837" y="920"/>
              <a:ext cx="106" cy="1894"/>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Rectangle 49">
              <a:extLst>
                <a:ext uri="{FF2B5EF4-FFF2-40B4-BE49-F238E27FC236}">
                  <a16:creationId xmlns:a16="http://schemas.microsoft.com/office/drawing/2014/main" id="{85F489F3-F4F9-1A46-8D1A-A150072587EC}"/>
                </a:ext>
              </a:extLst>
            </p:cNvPr>
            <p:cNvSpPr>
              <a:spLocks noChangeArrowheads="1"/>
            </p:cNvSpPr>
            <p:nvPr/>
          </p:nvSpPr>
          <p:spPr bwMode="auto">
            <a:xfrm>
              <a:off x="3841" y="923"/>
              <a:ext cx="97" cy="1887"/>
            </a:xfrm>
            <a:prstGeom prst="rect">
              <a:avLst/>
            </a:prstGeom>
            <a:noFill/>
            <a:ln w="12700"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Rectangle 50">
              <a:extLst>
                <a:ext uri="{FF2B5EF4-FFF2-40B4-BE49-F238E27FC236}">
                  <a16:creationId xmlns:a16="http://schemas.microsoft.com/office/drawing/2014/main" id="{80E7D780-2F5C-BD42-B757-13DC44AAECA3}"/>
                </a:ext>
              </a:extLst>
            </p:cNvPr>
            <p:cNvSpPr>
              <a:spLocks noChangeArrowheads="1"/>
            </p:cNvSpPr>
            <p:nvPr/>
          </p:nvSpPr>
          <p:spPr bwMode="auto">
            <a:xfrm>
              <a:off x="3943" y="1866"/>
              <a:ext cx="105" cy="948"/>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Rectangle 51">
              <a:extLst>
                <a:ext uri="{FF2B5EF4-FFF2-40B4-BE49-F238E27FC236}">
                  <a16:creationId xmlns:a16="http://schemas.microsoft.com/office/drawing/2014/main" id="{8E16DEA6-4B16-C54B-9D84-B5931C26EB79}"/>
                </a:ext>
              </a:extLst>
            </p:cNvPr>
            <p:cNvSpPr>
              <a:spLocks noChangeArrowheads="1"/>
            </p:cNvSpPr>
            <p:nvPr/>
          </p:nvSpPr>
          <p:spPr bwMode="auto">
            <a:xfrm>
              <a:off x="3947" y="1871"/>
              <a:ext cx="97" cy="939"/>
            </a:xfrm>
            <a:prstGeom prst="rect">
              <a:avLst/>
            </a:prstGeom>
            <a:noFill/>
            <a:ln w="12700" cap="flat">
              <a:solidFill>
                <a:srgbClr val="008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Rectangle 52">
              <a:extLst>
                <a:ext uri="{FF2B5EF4-FFF2-40B4-BE49-F238E27FC236}">
                  <a16:creationId xmlns:a16="http://schemas.microsoft.com/office/drawing/2014/main" id="{EDA0C59C-B36C-AB4B-9133-899F24BEACB4}"/>
                </a:ext>
              </a:extLst>
            </p:cNvPr>
            <p:cNvSpPr>
              <a:spLocks noChangeArrowheads="1"/>
            </p:cNvSpPr>
            <p:nvPr/>
          </p:nvSpPr>
          <p:spPr bwMode="auto">
            <a:xfrm>
              <a:off x="4048" y="1393"/>
              <a:ext cx="105" cy="1421"/>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Rectangle 53">
              <a:extLst>
                <a:ext uri="{FF2B5EF4-FFF2-40B4-BE49-F238E27FC236}">
                  <a16:creationId xmlns:a16="http://schemas.microsoft.com/office/drawing/2014/main" id="{244B5FD5-4BE5-5B49-8C21-47C054555939}"/>
                </a:ext>
              </a:extLst>
            </p:cNvPr>
            <p:cNvSpPr>
              <a:spLocks noChangeArrowheads="1"/>
            </p:cNvSpPr>
            <p:nvPr/>
          </p:nvSpPr>
          <p:spPr bwMode="auto">
            <a:xfrm>
              <a:off x="4052" y="1397"/>
              <a:ext cx="98" cy="1413"/>
            </a:xfrm>
            <a:prstGeom prst="rect">
              <a:avLst/>
            </a:prstGeom>
            <a:noFill/>
            <a:ln w="12700" cap="flat">
              <a:solidFill>
                <a:srgbClr val="ADD8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Rectangle 54">
              <a:extLst>
                <a:ext uri="{FF2B5EF4-FFF2-40B4-BE49-F238E27FC236}">
                  <a16:creationId xmlns:a16="http://schemas.microsoft.com/office/drawing/2014/main" id="{7EC7AF21-645F-DD4D-AC2F-25A28CA6EF41}"/>
                </a:ext>
              </a:extLst>
            </p:cNvPr>
            <p:cNvSpPr>
              <a:spLocks noChangeArrowheads="1"/>
            </p:cNvSpPr>
            <p:nvPr/>
          </p:nvSpPr>
          <p:spPr bwMode="auto">
            <a:xfrm>
              <a:off x="4153" y="920"/>
              <a:ext cx="106" cy="189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Rectangle 55">
              <a:extLst>
                <a:ext uri="{FF2B5EF4-FFF2-40B4-BE49-F238E27FC236}">
                  <a16:creationId xmlns:a16="http://schemas.microsoft.com/office/drawing/2014/main" id="{C226C9B0-335E-814D-AF4D-E27917E28D6F}"/>
                </a:ext>
              </a:extLst>
            </p:cNvPr>
            <p:cNvSpPr>
              <a:spLocks noChangeArrowheads="1"/>
            </p:cNvSpPr>
            <p:nvPr/>
          </p:nvSpPr>
          <p:spPr bwMode="auto">
            <a:xfrm>
              <a:off x="4158" y="923"/>
              <a:ext cx="97" cy="1887"/>
            </a:xfrm>
            <a:prstGeom prst="rect">
              <a:avLst/>
            </a:prstGeom>
            <a:noFill/>
            <a:ln w="12700" cap="flat">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Rectangle 56">
              <a:extLst>
                <a:ext uri="{FF2B5EF4-FFF2-40B4-BE49-F238E27FC236}">
                  <a16:creationId xmlns:a16="http://schemas.microsoft.com/office/drawing/2014/main" id="{8654C3EE-8AC3-DC46-A4DA-B61C388B3404}"/>
                </a:ext>
              </a:extLst>
            </p:cNvPr>
            <p:cNvSpPr>
              <a:spLocks noChangeArrowheads="1"/>
            </p:cNvSpPr>
            <p:nvPr/>
          </p:nvSpPr>
          <p:spPr bwMode="auto">
            <a:xfrm>
              <a:off x="4470" y="1376"/>
              <a:ext cx="106" cy="1438"/>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Rectangle 57">
              <a:extLst>
                <a:ext uri="{FF2B5EF4-FFF2-40B4-BE49-F238E27FC236}">
                  <a16:creationId xmlns:a16="http://schemas.microsoft.com/office/drawing/2014/main" id="{D1E880D2-5AFA-C14D-852A-17EDA23563E0}"/>
                </a:ext>
              </a:extLst>
            </p:cNvPr>
            <p:cNvSpPr>
              <a:spLocks noChangeArrowheads="1"/>
            </p:cNvSpPr>
            <p:nvPr/>
          </p:nvSpPr>
          <p:spPr bwMode="auto">
            <a:xfrm>
              <a:off x="4475" y="1380"/>
              <a:ext cx="96" cy="1430"/>
            </a:xfrm>
            <a:prstGeom prst="rect">
              <a:avLst/>
            </a:prstGeom>
            <a:noFill/>
            <a:ln w="12700"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Rectangle 58">
              <a:extLst>
                <a:ext uri="{FF2B5EF4-FFF2-40B4-BE49-F238E27FC236}">
                  <a16:creationId xmlns:a16="http://schemas.microsoft.com/office/drawing/2014/main" id="{F375F2FA-30FD-A94B-BDD4-DEFCF463DDB9}"/>
                </a:ext>
              </a:extLst>
            </p:cNvPr>
            <p:cNvSpPr>
              <a:spLocks noChangeArrowheads="1"/>
            </p:cNvSpPr>
            <p:nvPr/>
          </p:nvSpPr>
          <p:spPr bwMode="auto">
            <a:xfrm>
              <a:off x="4576" y="1207"/>
              <a:ext cx="105" cy="1607"/>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Rectangle 59">
              <a:extLst>
                <a:ext uri="{FF2B5EF4-FFF2-40B4-BE49-F238E27FC236}">
                  <a16:creationId xmlns:a16="http://schemas.microsoft.com/office/drawing/2014/main" id="{20CA8764-1505-3844-A564-C7D7102A326F}"/>
                </a:ext>
              </a:extLst>
            </p:cNvPr>
            <p:cNvSpPr>
              <a:spLocks noChangeArrowheads="1"/>
            </p:cNvSpPr>
            <p:nvPr/>
          </p:nvSpPr>
          <p:spPr bwMode="auto">
            <a:xfrm>
              <a:off x="4580" y="1211"/>
              <a:ext cx="97" cy="1599"/>
            </a:xfrm>
            <a:prstGeom prst="rect">
              <a:avLst/>
            </a:prstGeom>
            <a:noFill/>
            <a:ln w="12700" cap="flat">
              <a:solidFill>
                <a:srgbClr val="008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Rectangle 60">
              <a:extLst>
                <a:ext uri="{FF2B5EF4-FFF2-40B4-BE49-F238E27FC236}">
                  <a16:creationId xmlns:a16="http://schemas.microsoft.com/office/drawing/2014/main" id="{439A438F-5D64-6C4C-8E2E-4D693881CB35}"/>
                </a:ext>
              </a:extLst>
            </p:cNvPr>
            <p:cNvSpPr>
              <a:spLocks noChangeArrowheads="1"/>
            </p:cNvSpPr>
            <p:nvPr/>
          </p:nvSpPr>
          <p:spPr bwMode="auto">
            <a:xfrm>
              <a:off x="4681" y="1038"/>
              <a:ext cx="106" cy="1776"/>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Rectangle 61">
              <a:extLst>
                <a:ext uri="{FF2B5EF4-FFF2-40B4-BE49-F238E27FC236}">
                  <a16:creationId xmlns:a16="http://schemas.microsoft.com/office/drawing/2014/main" id="{2A7F6D13-E1E3-E34B-A7F5-34BF48B41EAC}"/>
                </a:ext>
              </a:extLst>
            </p:cNvPr>
            <p:cNvSpPr>
              <a:spLocks noChangeArrowheads="1"/>
            </p:cNvSpPr>
            <p:nvPr/>
          </p:nvSpPr>
          <p:spPr bwMode="auto">
            <a:xfrm>
              <a:off x="4685" y="1042"/>
              <a:ext cx="98" cy="1768"/>
            </a:xfrm>
            <a:prstGeom prst="rect">
              <a:avLst/>
            </a:prstGeom>
            <a:noFill/>
            <a:ln w="12700" cap="flat">
              <a:solidFill>
                <a:srgbClr val="ADD8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Rectangle 62">
              <a:extLst>
                <a:ext uri="{FF2B5EF4-FFF2-40B4-BE49-F238E27FC236}">
                  <a16:creationId xmlns:a16="http://schemas.microsoft.com/office/drawing/2014/main" id="{C4B7D010-5938-FA48-9B90-EDC6E01E61BA}"/>
                </a:ext>
              </a:extLst>
            </p:cNvPr>
            <p:cNvSpPr>
              <a:spLocks noChangeArrowheads="1"/>
            </p:cNvSpPr>
            <p:nvPr/>
          </p:nvSpPr>
          <p:spPr bwMode="auto">
            <a:xfrm>
              <a:off x="4787" y="1714"/>
              <a:ext cx="106" cy="1100"/>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Rectangle 63">
              <a:extLst>
                <a:ext uri="{FF2B5EF4-FFF2-40B4-BE49-F238E27FC236}">
                  <a16:creationId xmlns:a16="http://schemas.microsoft.com/office/drawing/2014/main" id="{D81C1B91-0941-DB4A-A5EF-65C1999F88E1}"/>
                </a:ext>
              </a:extLst>
            </p:cNvPr>
            <p:cNvSpPr>
              <a:spLocks noChangeArrowheads="1"/>
            </p:cNvSpPr>
            <p:nvPr/>
          </p:nvSpPr>
          <p:spPr bwMode="auto">
            <a:xfrm>
              <a:off x="4791" y="1719"/>
              <a:ext cx="97" cy="1091"/>
            </a:xfrm>
            <a:prstGeom prst="rect">
              <a:avLst/>
            </a:prstGeom>
            <a:noFill/>
            <a:ln w="12700" cap="flat">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Rectangle 64">
              <a:extLst>
                <a:ext uri="{FF2B5EF4-FFF2-40B4-BE49-F238E27FC236}">
                  <a16:creationId xmlns:a16="http://schemas.microsoft.com/office/drawing/2014/main" id="{8E8EC846-EBE7-974C-9B1C-ABB5E2285325}"/>
                </a:ext>
              </a:extLst>
            </p:cNvPr>
            <p:cNvSpPr>
              <a:spLocks noChangeArrowheads="1"/>
            </p:cNvSpPr>
            <p:nvPr/>
          </p:nvSpPr>
          <p:spPr bwMode="auto">
            <a:xfrm>
              <a:off x="5103" y="1968"/>
              <a:ext cx="106" cy="846"/>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Rectangle 65">
              <a:extLst>
                <a:ext uri="{FF2B5EF4-FFF2-40B4-BE49-F238E27FC236}">
                  <a16:creationId xmlns:a16="http://schemas.microsoft.com/office/drawing/2014/main" id="{3B8B3EE1-0CBF-BF41-8F51-C1F2F9B69229}"/>
                </a:ext>
              </a:extLst>
            </p:cNvPr>
            <p:cNvSpPr>
              <a:spLocks noChangeArrowheads="1"/>
            </p:cNvSpPr>
            <p:nvPr/>
          </p:nvSpPr>
          <p:spPr bwMode="auto">
            <a:xfrm>
              <a:off x="5108" y="1973"/>
              <a:ext cx="96" cy="837"/>
            </a:xfrm>
            <a:prstGeom prst="rect">
              <a:avLst/>
            </a:prstGeom>
            <a:noFill/>
            <a:ln w="12700"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Rectangle 66">
              <a:extLst>
                <a:ext uri="{FF2B5EF4-FFF2-40B4-BE49-F238E27FC236}">
                  <a16:creationId xmlns:a16="http://schemas.microsoft.com/office/drawing/2014/main" id="{8FA51B95-6EE2-9B4C-ABEC-17D9145CBA43}"/>
                </a:ext>
              </a:extLst>
            </p:cNvPr>
            <p:cNvSpPr>
              <a:spLocks noChangeArrowheads="1"/>
            </p:cNvSpPr>
            <p:nvPr/>
          </p:nvSpPr>
          <p:spPr bwMode="auto">
            <a:xfrm>
              <a:off x="5209" y="1460"/>
              <a:ext cx="105" cy="1354"/>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Rectangle 67">
              <a:extLst>
                <a:ext uri="{FF2B5EF4-FFF2-40B4-BE49-F238E27FC236}">
                  <a16:creationId xmlns:a16="http://schemas.microsoft.com/office/drawing/2014/main" id="{0065283E-7C29-6D4F-ACDB-BFDCF2B468B4}"/>
                </a:ext>
              </a:extLst>
            </p:cNvPr>
            <p:cNvSpPr>
              <a:spLocks noChangeArrowheads="1"/>
            </p:cNvSpPr>
            <p:nvPr/>
          </p:nvSpPr>
          <p:spPr bwMode="auto">
            <a:xfrm>
              <a:off x="5213" y="1465"/>
              <a:ext cx="98" cy="1345"/>
            </a:xfrm>
            <a:prstGeom prst="rect">
              <a:avLst/>
            </a:prstGeom>
            <a:noFill/>
            <a:ln w="12700" cap="flat">
              <a:solidFill>
                <a:srgbClr val="008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Rectangle 68">
              <a:extLst>
                <a:ext uri="{FF2B5EF4-FFF2-40B4-BE49-F238E27FC236}">
                  <a16:creationId xmlns:a16="http://schemas.microsoft.com/office/drawing/2014/main" id="{ACAA7AE8-5AC4-6640-BE57-00AE19DF41CD}"/>
                </a:ext>
              </a:extLst>
            </p:cNvPr>
            <p:cNvSpPr>
              <a:spLocks noChangeArrowheads="1"/>
            </p:cNvSpPr>
            <p:nvPr/>
          </p:nvSpPr>
          <p:spPr bwMode="auto">
            <a:xfrm>
              <a:off x="5314" y="1630"/>
              <a:ext cx="106" cy="1184"/>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Rectangle 69">
              <a:extLst>
                <a:ext uri="{FF2B5EF4-FFF2-40B4-BE49-F238E27FC236}">
                  <a16:creationId xmlns:a16="http://schemas.microsoft.com/office/drawing/2014/main" id="{D6BC0E6F-CC7B-9B4D-B3F8-56E1F5E891B8}"/>
                </a:ext>
              </a:extLst>
            </p:cNvPr>
            <p:cNvSpPr>
              <a:spLocks noChangeArrowheads="1"/>
            </p:cNvSpPr>
            <p:nvPr/>
          </p:nvSpPr>
          <p:spPr bwMode="auto">
            <a:xfrm>
              <a:off x="5319" y="1634"/>
              <a:ext cx="97" cy="1176"/>
            </a:xfrm>
            <a:prstGeom prst="rect">
              <a:avLst/>
            </a:prstGeom>
            <a:noFill/>
            <a:ln w="12700" cap="flat">
              <a:solidFill>
                <a:srgbClr val="ADD8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Rectangle 70">
              <a:extLst>
                <a:ext uri="{FF2B5EF4-FFF2-40B4-BE49-F238E27FC236}">
                  <a16:creationId xmlns:a16="http://schemas.microsoft.com/office/drawing/2014/main" id="{E5542D1C-D6C0-9443-ABEC-398979605BDE}"/>
                </a:ext>
              </a:extLst>
            </p:cNvPr>
            <p:cNvSpPr>
              <a:spLocks noChangeArrowheads="1"/>
            </p:cNvSpPr>
            <p:nvPr/>
          </p:nvSpPr>
          <p:spPr bwMode="auto">
            <a:xfrm>
              <a:off x="5420" y="1630"/>
              <a:ext cx="106" cy="1184"/>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Rectangle 71">
              <a:extLst>
                <a:ext uri="{FF2B5EF4-FFF2-40B4-BE49-F238E27FC236}">
                  <a16:creationId xmlns:a16="http://schemas.microsoft.com/office/drawing/2014/main" id="{9516A6C7-5F66-AF4B-A300-05CA79BC45BB}"/>
                </a:ext>
              </a:extLst>
            </p:cNvPr>
            <p:cNvSpPr>
              <a:spLocks noChangeArrowheads="1"/>
            </p:cNvSpPr>
            <p:nvPr/>
          </p:nvSpPr>
          <p:spPr bwMode="auto">
            <a:xfrm>
              <a:off x="5424" y="1634"/>
              <a:ext cx="97" cy="1176"/>
            </a:xfrm>
            <a:prstGeom prst="rect">
              <a:avLst/>
            </a:prstGeom>
            <a:noFill/>
            <a:ln w="12700" cap="flat">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Rectangle 72">
              <a:extLst>
                <a:ext uri="{FF2B5EF4-FFF2-40B4-BE49-F238E27FC236}">
                  <a16:creationId xmlns:a16="http://schemas.microsoft.com/office/drawing/2014/main" id="{34309FD9-001F-FD4B-B18F-D6698BDA2DF1}"/>
                </a:ext>
              </a:extLst>
            </p:cNvPr>
            <p:cNvSpPr>
              <a:spLocks noChangeArrowheads="1"/>
            </p:cNvSpPr>
            <p:nvPr/>
          </p:nvSpPr>
          <p:spPr bwMode="auto">
            <a:xfrm>
              <a:off x="5737" y="972"/>
              <a:ext cx="105" cy="1842"/>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Rectangle 73">
              <a:extLst>
                <a:ext uri="{FF2B5EF4-FFF2-40B4-BE49-F238E27FC236}">
                  <a16:creationId xmlns:a16="http://schemas.microsoft.com/office/drawing/2014/main" id="{69FB15D8-48DA-7B42-86FA-F1D5CFFF4E47}"/>
                </a:ext>
              </a:extLst>
            </p:cNvPr>
            <p:cNvSpPr>
              <a:spLocks noChangeArrowheads="1"/>
            </p:cNvSpPr>
            <p:nvPr/>
          </p:nvSpPr>
          <p:spPr bwMode="auto">
            <a:xfrm>
              <a:off x="5741" y="976"/>
              <a:ext cx="97" cy="1834"/>
            </a:xfrm>
            <a:prstGeom prst="rect">
              <a:avLst/>
            </a:prstGeom>
            <a:noFill/>
            <a:ln w="12700"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Rectangle 74">
              <a:extLst>
                <a:ext uri="{FF2B5EF4-FFF2-40B4-BE49-F238E27FC236}">
                  <a16:creationId xmlns:a16="http://schemas.microsoft.com/office/drawing/2014/main" id="{0D5123BC-1AC9-AF4F-82E9-BB478B0EAF1F}"/>
                </a:ext>
              </a:extLst>
            </p:cNvPr>
            <p:cNvSpPr>
              <a:spLocks noChangeArrowheads="1"/>
            </p:cNvSpPr>
            <p:nvPr/>
          </p:nvSpPr>
          <p:spPr bwMode="auto">
            <a:xfrm>
              <a:off x="5842" y="972"/>
              <a:ext cx="105" cy="1842"/>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Rectangle 75">
              <a:extLst>
                <a:ext uri="{FF2B5EF4-FFF2-40B4-BE49-F238E27FC236}">
                  <a16:creationId xmlns:a16="http://schemas.microsoft.com/office/drawing/2014/main" id="{3F8F75EA-66A5-D248-A4E1-A72DD61D9C44}"/>
                </a:ext>
              </a:extLst>
            </p:cNvPr>
            <p:cNvSpPr>
              <a:spLocks noChangeArrowheads="1"/>
            </p:cNvSpPr>
            <p:nvPr/>
          </p:nvSpPr>
          <p:spPr bwMode="auto">
            <a:xfrm>
              <a:off x="5846" y="976"/>
              <a:ext cx="98" cy="1834"/>
            </a:xfrm>
            <a:prstGeom prst="rect">
              <a:avLst/>
            </a:prstGeom>
            <a:noFill/>
            <a:ln w="12700" cap="flat">
              <a:solidFill>
                <a:srgbClr val="008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Rectangle 76">
              <a:extLst>
                <a:ext uri="{FF2B5EF4-FFF2-40B4-BE49-F238E27FC236}">
                  <a16:creationId xmlns:a16="http://schemas.microsoft.com/office/drawing/2014/main" id="{DEC42D4D-E190-7640-BB80-CFC6958F2859}"/>
                </a:ext>
              </a:extLst>
            </p:cNvPr>
            <p:cNvSpPr>
              <a:spLocks noChangeArrowheads="1"/>
            </p:cNvSpPr>
            <p:nvPr/>
          </p:nvSpPr>
          <p:spPr bwMode="auto">
            <a:xfrm>
              <a:off x="5947" y="972"/>
              <a:ext cx="107" cy="1842"/>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Rectangle 77">
              <a:extLst>
                <a:ext uri="{FF2B5EF4-FFF2-40B4-BE49-F238E27FC236}">
                  <a16:creationId xmlns:a16="http://schemas.microsoft.com/office/drawing/2014/main" id="{2F84260B-53A0-6C4D-A879-E4441E8F4D8F}"/>
                </a:ext>
              </a:extLst>
            </p:cNvPr>
            <p:cNvSpPr>
              <a:spLocks noChangeArrowheads="1"/>
            </p:cNvSpPr>
            <p:nvPr/>
          </p:nvSpPr>
          <p:spPr bwMode="auto">
            <a:xfrm>
              <a:off x="5952" y="976"/>
              <a:ext cx="97" cy="1834"/>
            </a:xfrm>
            <a:prstGeom prst="rect">
              <a:avLst/>
            </a:prstGeom>
            <a:noFill/>
            <a:ln w="12700" cap="flat">
              <a:solidFill>
                <a:srgbClr val="ADD8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Rectangle 78">
              <a:extLst>
                <a:ext uri="{FF2B5EF4-FFF2-40B4-BE49-F238E27FC236}">
                  <a16:creationId xmlns:a16="http://schemas.microsoft.com/office/drawing/2014/main" id="{83A114F7-0996-6948-82E8-6FD76739675D}"/>
                </a:ext>
              </a:extLst>
            </p:cNvPr>
            <p:cNvSpPr>
              <a:spLocks noChangeArrowheads="1"/>
            </p:cNvSpPr>
            <p:nvPr/>
          </p:nvSpPr>
          <p:spPr bwMode="auto">
            <a:xfrm>
              <a:off x="6054" y="709"/>
              <a:ext cx="105" cy="2105"/>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Rectangle 79">
              <a:extLst>
                <a:ext uri="{FF2B5EF4-FFF2-40B4-BE49-F238E27FC236}">
                  <a16:creationId xmlns:a16="http://schemas.microsoft.com/office/drawing/2014/main" id="{EC4740D7-7545-AF4F-BC6B-7781499781DC}"/>
                </a:ext>
              </a:extLst>
            </p:cNvPr>
            <p:cNvSpPr>
              <a:spLocks noChangeArrowheads="1"/>
            </p:cNvSpPr>
            <p:nvPr/>
          </p:nvSpPr>
          <p:spPr bwMode="auto">
            <a:xfrm>
              <a:off x="6057" y="713"/>
              <a:ext cx="98" cy="2097"/>
            </a:xfrm>
            <a:prstGeom prst="rect">
              <a:avLst/>
            </a:prstGeom>
            <a:noFill/>
            <a:ln w="12700" cap="flat">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Line 80">
              <a:extLst>
                <a:ext uri="{FF2B5EF4-FFF2-40B4-BE49-F238E27FC236}">
                  <a16:creationId xmlns:a16="http://schemas.microsoft.com/office/drawing/2014/main" id="{572F63FD-36FE-D841-92C9-ED8DD355E8D8}"/>
                </a:ext>
              </a:extLst>
            </p:cNvPr>
            <p:cNvSpPr>
              <a:spLocks noChangeShapeType="1"/>
            </p:cNvSpPr>
            <p:nvPr/>
          </p:nvSpPr>
          <p:spPr bwMode="auto">
            <a:xfrm flipV="1">
              <a:off x="1137" y="300"/>
              <a:ext cx="0" cy="2514"/>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Line 81">
              <a:extLst>
                <a:ext uri="{FF2B5EF4-FFF2-40B4-BE49-F238E27FC236}">
                  <a16:creationId xmlns:a16="http://schemas.microsoft.com/office/drawing/2014/main" id="{5A339F2A-0277-834D-BE52-C99CB9D513BD}"/>
                </a:ext>
              </a:extLst>
            </p:cNvPr>
            <p:cNvSpPr>
              <a:spLocks noChangeShapeType="1"/>
            </p:cNvSpPr>
            <p:nvPr/>
          </p:nvSpPr>
          <p:spPr bwMode="auto">
            <a:xfrm flipH="1">
              <a:off x="1079" y="2814"/>
              <a:ext cx="58"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Rectangle 82">
              <a:extLst>
                <a:ext uri="{FF2B5EF4-FFF2-40B4-BE49-F238E27FC236}">
                  <a16:creationId xmlns:a16="http://schemas.microsoft.com/office/drawing/2014/main" id="{D3904226-8C52-CE43-A0E4-1A9EA1327932}"/>
                </a:ext>
              </a:extLst>
            </p:cNvPr>
            <p:cNvSpPr>
              <a:spLocks noChangeArrowheads="1"/>
            </p:cNvSpPr>
            <p:nvPr/>
          </p:nvSpPr>
          <p:spPr bwMode="auto">
            <a:xfrm rot="16200000">
              <a:off x="896" y="2682"/>
              <a:ext cx="15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1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0</a:t>
              </a:r>
              <a:endParaRPr kumimoji="0" lang="de-DE" altLang="de-DE"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8" name="Line 83">
              <a:extLst>
                <a:ext uri="{FF2B5EF4-FFF2-40B4-BE49-F238E27FC236}">
                  <a16:creationId xmlns:a16="http://schemas.microsoft.com/office/drawing/2014/main" id="{72922DDB-CD0E-504A-90E9-8280EAB88A62}"/>
                </a:ext>
              </a:extLst>
            </p:cNvPr>
            <p:cNvSpPr>
              <a:spLocks noChangeShapeType="1"/>
            </p:cNvSpPr>
            <p:nvPr/>
          </p:nvSpPr>
          <p:spPr bwMode="auto">
            <a:xfrm flipH="1">
              <a:off x="1079" y="2340"/>
              <a:ext cx="58"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Rectangle 84">
              <a:extLst>
                <a:ext uri="{FF2B5EF4-FFF2-40B4-BE49-F238E27FC236}">
                  <a16:creationId xmlns:a16="http://schemas.microsoft.com/office/drawing/2014/main" id="{556B0A02-53C5-D642-B4C0-ADEB8F147027}"/>
                </a:ext>
              </a:extLst>
            </p:cNvPr>
            <p:cNvSpPr>
              <a:spLocks noChangeArrowheads="1"/>
            </p:cNvSpPr>
            <p:nvPr/>
          </p:nvSpPr>
          <p:spPr bwMode="auto">
            <a:xfrm rot="16200000">
              <a:off x="896" y="2251"/>
              <a:ext cx="15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1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2</a:t>
              </a:r>
              <a:endParaRPr kumimoji="0" lang="de-DE" altLang="de-DE"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0" name="Rectangle 85">
              <a:extLst>
                <a:ext uri="{FF2B5EF4-FFF2-40B4-BE49-F238E27FC236}">
                  <a16:creationId xmlns:a16="http://schemas.microsoft.com/office/drawing/2014/main" id="{61A6240C-19CA-3C40-8D1E-AFEB9CF2E2B6}"/>
                </a:ext>
              </a:extLst>
            </p:cNvPr>
            <p:cNvSpPr>
              <a:spLocks noChangeArrowheads="1"/>
            </p:cNvSpPr>
            <p:nvPr/>
          </p:nvSpPr>
          <p:spPr bwMode="auto">
            <a:xfrm rot="16200000">
              <a:off x="896" y="2170"/>
              <a:ext cx="15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1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0</a:t>
              </a:r>
              <a:endParaRPr kumimoji="0" lang="de-DE" altLang="de-DE"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1" name="Line 86">
              <a:extLst>
                <a:ext uri="{FF2B5EF4-FFF2-40B4-BE49-F238E27FC236}">
                  <a16:creationId xmlns:a16="http://schemas.microsoft.com/office/drawing/2014/main" id="{43C0B6EF-6C42-374C-A5B4-86D7FC2AB147}"/>
                </a:ext>
              </a:extLst>
            </p:cNvPr>
            <p:cNvSpPr>
              <a:spLocks noChangeShapeType="1"/>
            </p:cNvSpPr>
            <p:nvPr/>
          </p:nvSpPr>
          <p:spPr bwMode="auto">
            <a:xfrm flipH="1">
              <a:off x="1079" y="1866"/>
              <a:ext cx="58"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Rectangle 87">
              <a:extLst>
                <a:ext uri="{FF2B5EF4-FFF2-40B4-BE49-F238E27FC236}">
                  <a16:creationId xmlns:a16="http://schemas.microsoft.com/office/drawing/2014/main" id="{5929BCBA-D9F4-FC48-8246-390BB267C0EA}"/>
                </a:ext>
              </a:extLst>
            </p:cNvPr>
            <p:cNvSpPr>
              <a:spLocks noChangeArrowheads="1"/>
            </p:cNvSpPr>
            <p:nvPr/>
          </p:nvSpPr>
          <p:spPr bwMode="auto">
            <a:xfrm rot="16200000">
              <a:off x="896" y="1774"/>
              <a:ext cx="15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1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4</a:t>
              </a:r>
              <a:endParaRPr kumimoji="0" lang="de-DE" altLang="de-DE"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3" name="Rectangle 88">
              <a:extLst>
                <a:ext uri="{FF2B5EF4-FFF2-40B4-BE49-F238E27FC236}">
                  <a16:creationId xmlns:a16="http://schemas.microsoft.com/office/drawing/2014/main" id="{25C72AB5-1334-5F41-B195-79A74390F7A4}"/>
                </a:ext>
              </a:extLst>
            </p:cNvPr>
            <p:cNvSpPr>
              <a:spLocks noChangeArrowheads="1"/>
            </p:cNvSpPr>
            <p:nvPr/>
          </p:nvSpPr>
          <p:spPr bwMode="auto">
            <a:xfrm rot="16200000">
              <a:off x="896" y="1693"/>
              <a:ext cx="15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1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0</a:t>
              </a:r>
              <a:endParaRPr kumimoji="0" lang="de-DE" altLang="de-DE"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4" name="Line 89">
              <a:extLst>
                <a:ext uri="{FF2B5EF4-FFF2-40B4-BE49-F238E27FC236}">
                  <a16:creationId xmlns:a16="http://schemas.microsoft.com/office/drawing/2014/main" id="{ABA8B703-B2E6-AF48-8DA9-564843C388CF}"/>
                </a:ext>
              </a:extLst>
            </p:cNvPr>
            <p:cNvSpPr>
              <a:spLocks noChangeShapeType="1"/>
            </p:cNvSpPr>
            <p:nvPr/>
          </p:nvSpPr>
          <p:spPr bwMode="auto">
            <a:xfrm flipH="1">
              <a:off x="1079" y="1393"/>
              <a:ext cx="58"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Rectangle 90">
              <a:extLst>
                <a:ext uri="{FF2B5EF4-FFF2-40B4-BE49-F238E27FC236}">
                  <a16:creationId xmlns:a16="http://schemas.microsoft.com/office/drawing/2014/main" id="{B9F1B13E-29BB-174A-B21D-71CC0D7AA60D}"/>
                </a:ext>
              </a:extLst>
            </p:cNvPr>
            <p:cNvSpPr>
              <a:spLocks noChangeArrowheads="1"/>
            </p:cNvSpPr>
            <p:nvPr/>
          </p:nvSpPr>
          <p:spPr bwMode="auto">
            <a:xfrm rot="16200000">
              <a:off x="896" y="1307"/>
              <a:ext cx="15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1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6</a:t>
              </a:r>
              <a:endParaRPr kumimoji="0" lang="de-DE" altLang="de-DE"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6" name="Rectangle 91">
              <a:extLst>
                <a:ext uri="{FF2B5EF4-FFF2-40B4-BE49-F238E27FC236}">
                  <a16:creationId xmlns:a16="http://schemas.microsoft.com/office/drawing/2014/main" id="{326950FF-7226-A246-BE6F-F3FAB87191B9}"/>
                </a:ext>
              </a:extLst>
            </p:cNvPr>
            <p:cNvSpPr>
              <a:spLocks noChangeArrowheads="1"/>
            </p:cNvSpPr>
            <p:nvPr/>
          </p:nvSpPr>
          <p:spPr bwMode="auto">
            <a:xfrm rot="16200000">
              <a:off x="896" y="1226"/>
              <a:ext cx="15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1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0</a:t>
              </a:r>
              <a:endParaRPr kumimoji="0" lang="de-DE" altLang="de-DE"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7" name="Line 92">
              <a:extLst>
                <a:ext uri="{FF2B5EF4-FFF2-40B4-BE49-F238E27FC236}">
                  <a16:creationId xmlns:a16="http://schemas.microsoft.com/office/drawing/2014/main" id="{98C3893B-7702-9641-B803-C95E546E36C3}"/>
                </a:ext>
              </a:extLst>
            </p:cNvPr>
            <p:cNvSpPr>
              <a:spLocks noChangeShapeType="1"/>
            </p:cNvSpPr>
            <p:nvPr/>
          </p:nvSpPr>
          <p:spPr bwMode="auto">
            <a:xfrm flipH="1">
              <a:off x="1079" y="920"/>
              <a:ext cx="58"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Rectangle 93">
              <a:extLst>
                <a:ext uri="{FF2B5EF4-FFF2-40B4-BE49-F238E27FC236}">
                  <a16:creationId xmlns:a16="http://schemas.microsoft.com/office/drawing/2014/main" id="{A03E1AD6-7537-2046-A9AA-062B35EDE4DB}"/>
                </a:ext>
              </a:extLst>
            </p:cNvPr>
            <p:cNvSpPr>
              <a:spLocks noChangeArrowheads="1"/>
            </p:cNvSpPr>
            <p:nvPr/>
          </p:nvSpPr>
          <p:spPr bwMode="auto">
            <a:xfrm rot="16200000">
              <a:off x="896" y="831"/>
              <a:ext cx="15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1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8</a:t>
              </a:r>
              <a:endParaRPr kumimoji="0" lang="de-DE" altLang="de-DE"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9" name="Rectangle 94">
              <a:extLst>
                <a:ext uri="{FF2B5EF4-FFF2-40B4-BE49-F238E27FC236}">
                  <a16:creationId xmlns:a16="http://schemas.microsoft.com/office/drawing/2014/main" id="{F22E76A1-18A4-1F40-A26A-75C877C4EB5A}"/>
                </a:ext>
              </a:extLst>
            </p:cNvPr>
            <p:cNvSpPr>
              <a:spLocks noChangeArrowheads="1"/>
            </p:cNvSpPr>
            <p:nvPr/>
          </p:nvSpPr>
          <p:spPr bwMode="auto">
            <a:xfrm rot="16200000">
              <a:off x="896" y="749"/>
              <a:ext cx="15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1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0</a:t>
              </a:r>
              <a:endParaRPr kumimoji="0" lang="de-DE" altLang="de-DE"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0" name="Line 95">
              <a:extLst>
                <a:ext uri="{FF2B5EF4-FFF2-40B4-BE49-F238E27FC236}">
                  <a16:creationId xmlns:a16="http://schemas.microsoft.com/office/drawing/2014/main" id="{9C29FC05-8FF6-5649-99F7-323846B69999}"/>
                </a:ext>
              </a:extLst>
            </p:cNvPr>
            <p:cNvSpPr>
              <a:spLocks noChangeShapeType="1"/>
            </p:cNvSpPr>
            <p:nvPr/>
          </p:nvSpPr>
          <p:spPr bwMode="auto">
            <a:xfrm flipH="1">
              <a:off x="1079" y="446"/>
              <a:ext cx="58"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Rectangle 96">
              <a:extLst>
                <a:ext uri="{FF2B5EF4-FFF2-40B4-BE49-F238E27FC236}">
                  <a16:creationId xmlns:a16="http://schemas.microsoft.com/office/drawing/2014/main" id="{C78A9292-F8F2-E14E-8FE6-F64DB77780C5}"/>
                </a:ext>
              </a:extLst>
            </p:cNvPr>
            <p:cNvSpPr>
              <a:spLocks noChangeArrowheads="1"/>
            </p:cNvSpPr>
            <p:nvPr/>
          </p:nvSpPr>
          <p:spPr bwMode="auto">
            <a:xfrm rot="16200000">
              <a:off x="896" y="400"/>
              <a:ext cx="15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1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1</a:t>
              </a:r>
              <a:endParaRPr kumimoji="0" lang="de-DE" altLang="de-DE"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2" name="Rectangle 97">
              <a:extLst>
                <a:ext uri="{FF2B5EF4-FFF2-40B4-BE49-F238E27FC236}">
                  <a16:creationId xmlns:a16="http://schemas.microsoft.com/office/drawing/2014/main" id="{4E0987C6-1E41-554C-93F0-56A57F311965}"/>
                </a:ext>
              </a:extLst>
            </p:cNvPr>
            <p:cNvSpPr>
              <a:spLocks noChangeArrowheads="1"/>
            </p:cNvSpPr>
            <p:nvPr/>
          </p:nvSpPr>
          <p:spPr bwMode="auto">
            <a:xfrm rot="16200000">
              <a:off x="896" y="319"/>
              <a:ext cx="15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1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0</a:t>
              </a:r>
              <a:endParaRPr kumimoji="0" lang="de-DE" altLang="de-DE"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3" name="Rectangle 98">
              <a:extLst>
                <a:ext uri="{FF2B5EF4-FFF2-40B4-BE49-F238E27FC236}">
                  <a16:creationId xmlns:a16="http://schemas.microsoft.com/office/drawing/2014/main" id="{721E6B91-8B7B-E342-84D6-8657206E0ED2}"/>
                </a:ext>
              </a:extLst>
            </p:cNvPr>
            <p:cNvSpPr>
              <a:spLocks noChangeArrowheads="1"/>
            </p:cNvSpPr>
            <p:nvPr/>
          </p:nvSpPr>
          <p:spPr bwMode="auto">
            <a:xfrm rot="16200000">
              <a:off x="896" y="237"/>
              <a:ext cx="15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1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0</a:t>
              </a:r>
              <a:endParaRPr kumimoji="0" lang="de-DE" altLang="de-DE"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4" name="Line 99">
              <a:extLst>
                <a:ext uri="{FF2B5EF4-FFF2-40B4-BE49-F238E27FC236}">
                  <a16:creationId xmlns:a16="http://schemas.microsoft.com/office/drawing/2014/main" id="{49989084-61D1-1746-B7D7-FA286BF2BE31}"/>
                </a:ext>
              </a:extLst>
            </p:cNvPr>
            <p:cNvSpPr>
              <a:spLocks noChangeShapeType="1"/>
            </p:cNvSpPr>
            <p:nvPr/>
          </p:nvSpPr>
          <p:spPr bwMode="auto">
            <a:xfrm>
              <a:off x="1137" y="2814"/>
              <a:ext cx="5189"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Rectangle 118">
              <a:extLst>
                <a:ext uri="{FF2B5EF4-FFF2-40B4-BE49-F238E27FC236}">
                  <a16:creationId xmlns:a16="http://schemas.microsoft.com/office/drawing/2014/main" id="{38D889CE-E4AC-C44A-AEBD-BD8BB6C1BB53}"/>
                </a:ext>
              </a:extLst>
            </p:cNvPr>
            <p:cNvSpPr>
              <a:spLocks noChangeArrowheads="1"/>
            </p:cNvSpPr>
            <p:nvPr/>
          </p:nvSpPr>
          <p:spPr bwMode="auto">
            <a:xfrm rot="18900000">
              <a:off x="1905" y="2982"/>
              <a:ext cx="117"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1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endParaRPr kumimoji="0" lang="de-DE" altLang="de-DE"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2" name="Rectangle 157">
              <a:extLst>
                <a:ext uri="{FF2B5EF4-FFF2-40B4-BE49-F238E27FC236}">
                  <a16:creationId xmlns:a16="http://schemas.microsoft.com/office/drawing/2014/main" id="{E17AC3A3-1083-BB45-BE3B-EF22E27B0948}"/>
                </a:ext>
              </a:extLst>
            </p:cNvPr>
            <p:cNvSpPr>
              <a:spLocks noChangeArrowheads="1"/>
            </p:cNvSpPr>
            <p:nvPr/>
          </p:nvSpPr>
          <p:spPr bwMode="auto">
            <a:xfrm>
              <a:off x="1180" y="3377"/>
              <a:ext cx="5089" cy="47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Rectangle 158">
              <a:extLst>
                <a:ext uri="{FF2B5EF4-FFF2-40B4-BE49-F238E27FC236}">
                  <a16:creationId xmlns:a16="http://schemas.microsoft.com/office/drawing/2014/main" id="{0A1E6C2A-055D-C646-9FD0-553C710D7BCE}"/>
                </a:ext>
              </a:extLst>
            </p:cNvPr>
            <p:cNvSpPr>
              <a:spLocks noChangeArrowheads="1"/>
            </p:cNvSpPr>
            <p:nvPr/>
          </p:nvSpPr>
          <p:spPr bwMode="auto">
            <a:xfrm>
              <a:off x="1180" y="3346"/>
              <a:ext cx="5081" cy="465"/>
            </a:xfrm>
            <a:prstGeom prst="rect">
              <a:avLst/>
            </a:prstGeom>
            <a:noFill/>
            <a:ln w="12700"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Rectangle 159">
              <a:extLst>
                <a:ext uri="{FF2B5EF4-FFF2-40B4-BE49-F238E27FC236}">
                  <a16:creationId xmlns:a16="http://schemas.microsoft.com/office/drawing/2014/main" id="{2CE9528B-8845-2846-8F34-790658781CAF}"/>
                </a:ext>
              </a:extLst>
            </p:cNvPr>
            <p:cNvSpPr>
              <a:spLocks noChangeArrowheads="1"/>
            </p:cNvSpPr>
            <p:nvPr/>
          </p:nvSpPr>
          <p:spPr bwMode="auto">
            <a:xfrm>
              <a:off x="1235" y="3659"/>
              <a:ext cx="514" cy="146"/>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Rectangle 161">
              <a:extLst>
                <a:ext uri="{FF2B5EF4-FFF2-40B4-BE49-F238E27FC236}">
                  <a16:creationId xmlns:a16="http://schemas.microsoft.com/office/drawing/2014/main" id="{F4AE64B9-4055-594A-B084-0A10DDDE68CB}"/>
                </a:ext>
              </a:extLst>
            </p:cNvPr>
            <p:cNvSpPr>
              <a:spLocks noChangeArrowheads="1"/>
            </p:cNvSpPr>
            <p:nvPr/>
          </p:nvSpPr>
          <p:spPr bwMode="auto">
            <a:xfrm>
              <a:off x="3910" y="3456"/>
              <a:ext cx="514" cy="146"/>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Rectangle 163">
              <a:extLst>
                <a:ext uri="{FF2B5EF4-FFF2-40B4-BE49-F238E27FC236}">
                  <a16:creationId xmlns:a16="http://schemas.microsoft.com/office/drawing/2014/main" id="{7E55C0F4-E9E4-7344-BA5D-70AFC7D2884E}"/>
                </a:ext>
              </a:extLst>
            </p:cNvPr>
            <p:cNvSpPr>
              <a:spLocks noChangeArrowheads="1"/>
            </p:cNvSpPr>
            <p:nvPr/>
          </p:nvSpPr>
          <p:spPr bwMode="auto">
            <a:xfrm>
              <a:off x="1236" y="3457"/>
              <a:ext cx="514" cy="146"/>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Rectangle 165">
              <a:extLst>
                <a:ext uri="{FF2B5EF4-FFF2-40B4-BE49-F238E27FC236}">
                  <a16:creationId xmlns:a16="http://schemas.microsoft.com/office/drawing/2014/main" id="{E8C08319-A26D-5241-80C6-7A7E4CF71D9A}"/>
                </a:ext>
              </a:extLst>
            </p:cNvPr>
            <p:cNvSpPr>
              <a:spLocks noChangeArrowheads="1"/>
            </p:cNvSpPr>
            <p:nvPr/>
          </p:nvSpPr>
          <p:spPr bwMode="auto">
            <a:xfrm>
              <a:off x="3910" y="3650"/>
              <a:ext cx="514" cy="146"/>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Rectangle 166">
              <a:extLst>
                <a:ext uri="{FF2B5EF4-FFF2-40B4-BE49-F238E27FC236}">
                  <a16:creationId xmlns:a16="http://schemas.microsoft.com/office/drawing/2014/main" id="{AE1AA5C3-F44E-9E47-82D9-05DF1025D8B6}"/>
                </a:ext>
              </a:extLst>
            </p:cNvPr>
            <p:cNvSpPr>
              <a:spLocks noChangeArrowheads="1"/>
            </p:cNvSpPr>
            <p:nvPr/>
          </p:nvSpPr>
          <p:spPr bwMode="auto">
            <a:xfrm>
              <a:off x="3914" y="3637"/>
              <a:ext cx="505" cy="137"/>
            </a:xfrm>
            <a:prstGeom prst="rect">
              <a:avLst/>
            </a:prstGeom>
            <a:noFill/>
            <a:ln w="12700" cap="flat">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Rectangle 167">
              <a:extLst>
                <a:ext uri="{FF2B5EF4-FFF2-40B4-BE49-F238E27FC236}">
                  <a16:creationId xmlns:a16="http://schemas.microsoft.com/office/drawing/2014/main" id="{57B25148-674B-9441-B8F6-E9204DDE4821}"/>
                </a:ext>
              </a:extLst>
            </p:cNvPr>
            <p:cNvSpPr>
              <a:spLocks noChangeArrowheads="1"/>
            </p:cNvSpPr>
            <p:nvPr/>
          </p:nvSpPr>
          <p:spPr bwMode="auto">
            <a:xfrm>
              <a:off x="1822" y="3420"/>
              <a:ext cx="1803"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1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GFF technical information</a:t>
              </a:r>
              <a:endParaRPr kumimoji="0" lang="de-DE" altLang="de-DE"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3" name="Rectangle 168">
              <a:extLst>
                <a:ext uri="{FF2B5EF4-FFF2-40B4-BE49-F238E27FC236}">
                  <a16:creationId xmlns:a16="http://schemas.microsoft.com/office/drawing/2014/main" id="{724466F5-EBFE-F646-9296-2F60B5FCDDE8}"/>
                </a:ext>
              </a:extLst>
            </p:cNvPr>
            <p:cNvSpPr>
              <a:spLocks noChangeArrowheads="1"/>
            </p:cNvSpPr>
            <p:nvPr/>
          </p:nvSpPr>
          <p:spPr bwMode="auto">
            <a:xfrm>
              <a:off x="4509" y="3420"/>
              <a:ext cx="1884"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1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Building effective coalitions</a:t>
              </a:r>
              <a:endParaRPr kumimoji="0" lang="de-DE" altLang="de-DE"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4" name="Rectangle 169">
              <a:extLst>
                <a:ext uri="{FF2B5EF4-FFF2-40B4-BE49-F238E27FC236}">
                  <a16:creationId xmlns:a16="http://schemas.microsoft.com/office/drawing/2014/main" id="{928403CB-8BCB-8749-9AFB-B9AAE8BF5E71}"/>
                </a:ext>
              </a:extLst>
            </p:cNvPr>
            <p:cNvSpPr>
              <a:spLocks noChangeArrowheads="1"/>
            </p:cNvSpPr>
            <p:nvPr/>
          </p:nvSpPr>
          <p:spPr bwMode="auto">
            <a:xfrm>
              <a:off x="1822" y="3606"/>
              <a:ext cx="2094"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1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Advocacy and campaign skills</a:t>
              </a:r>
              <a:endParaRPr kumimoji="0" lang="de-DE" altLang="de-DE"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5" name="Rectangle 170">
              <a:extLst>
                <a:ext uri="{FF2B5EF4-FFF2-40B4-BE49-F238E27FC236}">
                  <a16:creationId xmlns:a16="http://schemas.microsoft.com/office/drawing/2014/main" id="{3DF3AC4D-DC90-B048-9C92-D41A9C183B65}"/>
                </a:ext>
              </a:extLst>
            </p:cNvPr>
            <p:cNvSpPr>
              <a:spLocks noChangeArrowheads="1"/>
            </p:cNvSpPr>
            <p:nvPr/>
          </p:nvSpPr>
          <p:spPr bwMode="auto">
            <a:xfrm>
              <a:off x="4509" y="3630"/>
              <a:ext cx="136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de-DE" sz="1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Accountability tools</a:t>
              </a:r>
              <a:endParaRPr kumimoji="0" lang="de-DE" altLang="de-DE"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11" name="Title 1">
            <a:extLst>
              <a:ext uri="{FF2B5EF4-FFF2-40B4-BE49-F238E27FC236}">
                <a16:creationId xmlns:a16="http://schemas.microsoft.com/office/drawing/2014/main" id="{450E1FBA-36FB-5346-9D04-D61739FEAEE1}"/>
              </a:ext>
            </a:extLst>
          </p:cNvPr>
          <p:cNvSpPr txBox="1">
            <a:spLocks/>
          </p:cNvSpPr>
          <p:nvPr/>
        </p:nvSpPr>
        <p:spPr>
          <a:xfrm>
            <a:off x="213360" y="209471"/>
            <a:ext cx="11795759"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US" b="1" dirty="0" err="1">
                <a:latin typeface="Verdana" panose="020B0604030504040204" pitchFamily="34" charset="0"/>
                <a:ea typeface="Verdana" panose="020B0604030504040204" pitchFamily="34" charset="0"/>
              </a:rPr>
              <a:t>Compétences</a:t>
            </a:r>
            <a:r>
              <a:rPr lang="en-US" b="1" dirty="0">
                <a:latin typeface="Verdana" panose="020B0604030504040204" pitchFamily="34" charset="0"/>
                <a:ea typeface="Verdana" panose="020B0604030504040204" pitchFamily="34" charset="0"/>
              </a:rPr>
              <a:t> </a:t>
            </a:r>
            <a:r>
              <a:rPr lang="en-US" b="1" dirty="0" err="1">
                <a:latin typeface="Verdana" panose="020B0604030504040204" pitchFamily="34" charset="0"/>
                <a:ea typeface="Verdana" panose="020B0604030504040204" pitchFamily="34" charset="0"/>
              </a:rPr>
              <a:t>requises</a:t>
            </a:r>
            <a:endParaRPr lang="en-US" b="1" dirty="0">
              <a:latin typeface="Verdana" panose="020B0604030504040204" pitchFamily="34" charset="0"/>
              <a:ea typeface="Verdana" panose="020B0604030504040204" pitchFamily="34" charset="0"/>
            </a:endParaRPr>
          </a:p>
          <a:p>
            <a:pPr lvl="0" algn="ctr">
              <a:defRPr/>
            </a:pPr>
            <a:r>
              <a:rPr lang="en-US" sz="2400" dirty="0" err="1">
                <a:latin typeface="Verdana" panose="020B0604030504040204" pitchFamily="34" charset="0"/>
                <a:ea typeface="Verdana" panose="020B0604030504040204" pitchFamily="34" charset="0"/>
              </a:rPr>
              <a:t>Contribuer</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à</a:t>
            </a:r>
            <a:r>
              <a:rPr lang="en-US" sz="2400" dirty="0">
                <a:latin typeface="Verdana" panose="020B0604030504040204" pitchFamily="34" charset="0"/>
                <a:ea typeface="Verdana" panose="020B0604030504040204" pitchFamily="34" charset="0"/>
              </a:rPr>
              <a:t> la </a:t>
            </a:r>
            <a:r>
              <a:rPr lang="en-US" sz="2400" dirty="0" err="1">
                <a:latin typeface="Verdana" panose="020B0604030504040204" pitchFamily="34" charset="0"/>
                <a:ea typeface="Verdana" panose="020B0604030504040204" pitchFamily="34" charset="0"/>
              </a:rPr>
              <a:t>réalisation</a:t>
            </a:r>
            <a:r>
              <a:rPr lang="en-US" sz="2400" dirty="0">
                <a:latin typeface="Verdana" panose="020B0604030504040204" pitchFamily="34" charset="0"/>
                <a:ea typeface="Verdana" panose="020B0604030504040204" pitchFamily="34" charset="0"/>
              </a:rPr>
              <a:t> des </a:t>
            </a:r>
            <a:r>
              <a:rPr lang="en-US" sz="2400" dirty="0" err="1">
                <a:latin typeface="Verdana" panose="020B0604030504040204" pitchFamily="34" charset="0"/>
                <a:ea typeface="Verdana" panose="020B0604030504040204" pitchFamily="34" charset="0"/>
              </a:rPr>
              <a:t>objectifs</a:t>
            </a:r>
            <a:r>
              <a:rPr lang="en-US" sz="2400" dirty="0">
                <a:latin typeface="Verdana" panose="020B0604030504040204" pitchFamily="34" charset="0"/>
                <a:ea typeface="Verdana" panose="020B0604030504040204" pitchFamily="34" charset="0"/>
              </a:rPr>
              <a:t> d’un dossier </a:t>
            </a:r>
            <a:r>
              <a:rPr lang="en-US" sz="2400" dirty="0" err="1">
                <a:latin typeface="Verdana" panose="020B0604030504040204" pitchFamily="34" charset="0"/>
                <a:ea typeface="Verdana" panose="020B0604030504040204" pitchFamily="34" charset="0"/>
              </a:rPr>
              <a:t>d'investissement</a:t>
            </a:r>
            <a:endParaRPr kumimoji="0" lang="en-US" sz="2400" i="0" u="none" strike="noStrike" kern="1200" cap="none" spc="0" normalizeH="0" baseline="0" noProof="0" dirty="0">
              <a:ln>
                <a:noFill/>
              </a:ln>
              <a:effectLst/>
              <a:uLnTx/>
              <a:uFillTx/>
              <a:latin typeface="Verdana" panose="020B0604030504040204" pitchFamily="34" charset="0"/>
              <a:ea typeface="Verdana" panose="020B0604030504040204" pitchFamily="34" charset="0"/>
            </a:endParaRPr>
          </a:p>
        </p:txBody>
      </p:sp>
      <p:sp>
        <p:nvSpPr>
          <p:cNvPr id="266" name="TextBox 265">
            <a:extLst>
              <a:ext uri="{FF2B5EF4-FFF2-40B4-BE49-F238E27FC236}">
                <a16:creationId xmlns:a16="http://schemas.microsoft.com/office/drawing/2014/main" id="{C957F4D6-8C2D-2F4B-8F14-53B0670E2B76}"/>
              </a:ext>
            </a:extLst>
          </p:cNvPr>
          <p:cNvSpPr txBox="1"/>
          <p:nvPr/>
        </p:nvSpPr>
        <p:spPr>
          <a:xfrm>
            <a:off x="400697" y="1325563"/>
            <a:ext cx="460211" cy="3114477"/>
          </a:xfrm>
          <a:prstGeom prst="rect">
            <a:avLst/>
          </a:prstGeom>
          <a:noFill/>
        </p:spPr>
        <p:txBody>
          <a:bodyPr vert="vert270" wrap="square" lIns="90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Percentage of respondents</a:t>
            </a:r>
          </a:p>
        </p:txBody>
      </p:sp>
      <p:grpSp>
        <p:nvGrpSpPr>
          <p:cNvPr id="3" name="Group 2">
            <a:extLst>
              <a:ext uri="{FF2B5EF4-FFF2-40B4-BE49-F238E27FC236}">
                <a16:creationId xmlns:a16="http://schemas.microsoft.com/office/drawing/2014/main" id="{8A1477A6-94FC-084B-84D5-AC60C62E56D9}"/>
              </a:ext>
            </a:extLst>
          </p:cNvPr>
          <p:cNvGrpSpPr/>
          <p:nvPr/>
        </p:nvGrpSpPr>
        <p:grpSpPr>
          <a:xfrm>
            <a:off x="1314855" y="5167818"/>
            <a:ext cx="9523839" cy="535891"/>
            <a:chOff x="1338156" y="4142835"/>
            <a:chExt cx="9523839" cy="535891"/>
          </a:xfrm>
        </p:grpSpPr>
        <p:sp>
          <p:nvSpPr>
            <p:cNvPr id="267" name="TextBox 266">
              <a:extLst>
                <a:ext uri="{FF2B5EF4-FFF2-40B4-BE49-F238E27FC236}">
                  <a16:creationId xmlns:a16="http://schemas.microsoft.com/office/drawing/2014/main" id="{622ED692-9A38-1E47-AB2D-B1E12140F653}"/>
                </a:ext>
              </a:extLst>
            </p:cNvPr>
            <p:cNvSpPr txBox="1"/>
            <p:nvPr/>
          </p:nvSpPr>
          <p:spPr>
            <a:xfrm>
              <a:off x="1338156" y="4333108"/>
              <a:ext cx="1344952" cy="276999"/>
            </a:xfrm>
            <a:prstGeom prst="rect">
              <a:avLst/>
            </a:prstGeom>
            <a:noFill/>
          </p:spPr>
          <p:txBody>
            <a:bodyPr wrap="square" rtlCol="0">
              <a:spAutoFit/>
              <a:scene3d>
                <a:camera prst="orthographicFront">
                  <a:rot lat="0" lon="0" rev="2100000"/>
                </a:camera>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Afghanistan</a:t>
              </a:r>
            </a:p>
          </p:txBody>
        </p:sp>
        <p:sp>
          <p:nvSpPr>
            <p:cNvPr id="268" name="TextBox 267">
              <a:extLst>
                <a:ext uri="{FF2B5EF4-FFF2-40B4-BE49-F238E27FC236}">
                  <a16:creationId xmlns:a16="http://schemas.microsoft.com/office/drawing/2014/main" id="{5D43A075-C456-AA4B-B346-08FE940F4C1C}"/>
                </a:ext>
              </a:extLst>
            </p:cNvPr>
            <p:cNvSpPr txBox="1"/>
            <p:nvPr/>
          </p:nvSpPr>
          <p:spPr>
            <a:xfrm>
              <a:off x="2528629" y="4322013"/>
              <a:ext cx="1561787" cy="276999"/>
            </a:xfrm>
            <a:prstGeom prst="rect">
              <a:avLst/>
            </a:prstGeom>
            <a:noFill/>
          </p:spPr>
          <p:txBody>
            <a:bodyPr wrap="square" rtlCol="0">
              <a:spAutoFit/>
              <a:scene3d>
                <a:camera prst="orthographicFront">
                  <a:rot lat="0" lon="0" rev="2100000"/>
                </a:camera>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Burkina Faso</a:t>
              </a:r>
            </a:p>
          </p:txBody>
        </p:sp>
        <p:sp>
          <p:nvSpPr>
            <p:cNvPr id="269" name="TextBox 268">
              <a:extLst>
                <a:ext uri="{FF2B5EF4-FFF2-40B4-BE49-F238E27FC236}">
                  <a16:creationId xmlns:a16="http://schemas.microsoft.com/office/drawing/2014/main" id="{460E3E3A-4E6F-A94C-A4CF-03FA3DB85A71}"/>
                </a:ext>
              </a:extLst>
            </p:cNvPr>
            <p:cNvSpPr txBox="1"/>
            <p:nvPr/>
          </p:nvSpPr>
          <p:spPr>
            <a:xfrm>
              <a:off x="3572438" y="4318364"/>
              <a:ext cx="1468460" cy="276999"/>
            </a:xfrm>
            <a:prstGeom prst="rect">
              <a:avLst/>
            </a:prstGeom>
            <a:noFill/>
          </p:spPr>
          <p:txBody>
            <a:bodyPr wrap="square" rtlCol="0">
              <a:spAutoFit/>
              <a:scene3d>
                <a:camera prst="orthographicFront">
                  <a:rot lat="0" lon="0" rev="2100000"/>
                </a:camera>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Côte d’Ivoire</a:t>
              </a:r>
            </a:p>
          </p:txBody>
        </p:sp>
        <p:sp>
          <p:nvSpPr>
            <p:cNvPr id="270" name="TextBox 269">
              <a:extLst>
                <a:ext uri="{FF2B5EF4-FFF2-40B4-BE49-F238E27FC236}">
                  <a16:creationId xmlns:a16="http://schemas.microsoft.com/office/drawing/2014/main" id="{16CFEE91-D488-214E-A586-871F13481CC7}"/>
                </a:ext>
              </a:extLst>
            </p:cNvPr>
            <p:cNvSpPr txBox="1"/>
            <p:nvPr/>
          </p:nvSpPr>
          <p:spPr>
            <a:xfrm>
              <a:off x="4821167" y="4279869"/>
              <a:ext cx="1078451" cy="276999"/>
            </a:xfrm>
            <a:prstGeom prst="rect">
              <a:avLst/>
            </a:prstGeom>
            <a:noFill/>
          </p:spPr>
          <p:txBody>
            <a:bodyPr wrap="square" rtlCol="0">
              <a:spAutoFit/>
              <a:scene3d>
                <a:camera prst="orthographicFront">
                  <a:rot lat="0" lon="0" rev="2100000"/>
                </a:camera>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Cameroon</a:t>
              </a:r>
            </a:p>
          </p:txBody>
        </p:sp>
        <p:sp>
          <p:nvSpPr>
            <p:cNvPr id="271" name="TextBox 270">
              <a:extLst>
                <a:ext uri="{FF2B5EF4-FFF2-40B4-BE49-F238E27FC236}">
                  <a16:creationId xmlns:a16="http://schemas.microsoft.com/office/drawing/2014/main" id="{B8C7F721-81F6-694F-A524-A4A41F85E85B}"/>
                </a:ext>
              </a:extLst>
            </p:cNvPr>
            <p:cNvSpPr txBox="1"/>
            <p:nvPr/>
          </p:nvSpPr>
          <p:spPr>
            <a:xfrm>
              <a:off x="6271900" y="4188855"/>
              <a:ext cx="1009651" cy="276999"/>
            </a:xfrm>
            <a:prstGeom prst="rect">
              <a:avLst/>
            </a:prstGeom>
            <a:noFill/>
          </p:spPr>
          <p:txBody>
            <a:bodyPr wrap="square" rtlCol="0">
              <a:spAutoFit/>
              <a:scene3d>
                <a:camera prst="orthographicFront">
                  <a:rot lat="0" lon="0" rev="2100000"/>
                </a:camera>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Nigeria</a:t>
              </a:r>
            </a:p>
          </p:txBody>
        </p:sp>
        <p:sp>
          <p:nvSpPr>
            <p:cNvPr id="272" name="TextBox 271">
              <a:extLst>
                <a:ext uri="{FF2B5EF4-FFF2-40B4-BE49-F238E27FC236}">
                  <a16:creationId xmlns:a16="http://schemas.microsoft.com/office/drawing/2014/main" id="{4F6E948E-64BB-8C4C-866E-97794949A2F0}"/>
                </a:ext>
              </a:extLst>
            </p:cNvPr>
            <p:cNvSpPr txBox="1"/>
            <p:nvPr/>
          </p:nvSpPr>
          <p:spPr>
            <a:xfrm>
              <a:off x="7526709" y="4142835"/>
              <a:ext cx="1009651" cy="276999"/>
            </a:xfrm>
            <a:prstGeom prst="rect">
              <a:avLst/>
            </a:prstGeom>
            <a:noFill/>
          </p:spPr>
          <p:txBody>
            <a:bodyPr wrap="square" rtlCol="0">
              <a:spAutoFit/>
              <a:scene3d>
                <a:camera prst="orthographicFront">
                  <a:rot lat="0" lon="0" rev="2100000"/>
                </a:camera>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DRC</a:t>
              </a:r>
            </a:p>
          </p:txBody>
        </p:sp>
        <p:sp>
          <p:nvSpPr>
            <p:cNvPr id="273" name="TextBox 272">
              <a:extLst>
                <a:ext uri="{FF2B5EF4-FFF2-40B4-BE49-F238E27FC236}">
                  <a16:creationId xmlns:a16="http://schemas.microsoft.com/office/drawing/2014/main" id="{9748285C-37C5-3942-99BE-4CB66A89AAB0}"/>
                </a:ext>
              </a:extLst>
            </p:cNvPr>
            <p:cNvSpPr txBox="1"/>
            <p:nvPr/>
          </p:nvSpPr>
          <p:spPr>
            <a:xfrm>
              <a:off x="8538086" y="4217061"/>
              <a:ext cx="1083298" cy="461665"/>
            </a:xfrm>
            <a:prstGeom prst="rect">
              <a:avLst/>
            </a:prstGeom>
            <a:noFill/>
          </p:spPr>
          <p:txBody>
            <a:bodyPr wrap="square" rtlCol="0">
              <a:spAutoFit/>
              <a:scene3d>
                <a:camera prst="orthographicFront">
                  <a:rot lat="0" lon="0" rev="2100000"/>
                </a:camera>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Senegal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274" name="TextBox 273">
              <a:extLst>
                <a:ext uri="{FF2B5EF4-FFF2-40B4-BE49-F238E27FC236}">
                  <a16:creationId xmlns:a16="http://schemas.microsoft.com/office/drawing/2014/main" id="{607FCFE7-387F-974A-91F5-4DCECE79DDEC}"/>
                </a:ext>
              </a:extLst>
            </p:cNvPr>
            <p:cNvSpPr txBox="1"/>
            <p:nvPr/>
          </p:nvSpPr>
          <p:spPr>
            <a:xfrm>
              <a:off x="9778697" y="4240354"/>
              <a:ext cx="1083298" cy="276999"/>
            </a:xfrm>
            <a:prstGeom prst="rect">
              <a:avLst/>
            </a:prstGeom>
            <a:noFill/>
          </p:spPr>
          <p:txBody>
            <a:bodyPr wrap="square" rtlCol="0">
              <a:spAutoFit/>
              <a:scene3d>
                <a:camera prst="orthographicFront">
                  <a:rot lat="0" lon="0" rev="2100000"/>
                </a:camera>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Uganda</a:t>
              </a:r>
            </a:p>
          </p:txBody>
        </p:sp>
      </p:grpSp>
    </p:spTree>
    <p:extLst>
      <p:ext uri="{BB962C8B-B14F-4D97-AF65-F5344CB8AC3E}">
        <p14:creationId xmlns:p14="http://schemas.microsoft.com/office/powerpoint/2010/main" val="77835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911CB60-7F7D-4C4C-BD68-FF3C9FD5759F}"/>
              </a:ext>
            </a:extLst>
          </p:cNvPr>
          <p:cNvSpPr>
            <a:spLocks noGrp="1"/>
          </p:cNvSpPr>
          <p:nvPr>
            <p:ph idx="1"/>
          </p:nvPr>
        </p:nvSpPr>
        <p:spPr>
          <a:xfrm>
            <a:off x="2310064" y="0"/>
            <a:ext cx="7712242" cy="6858000"/>
          </a:xfrm>
          <a:solidFill>
            <a:schemeClr val="tx1">
              <a:lumMod val="65000"/>
              <a:lumOff val="35000"/>
              <a:alpha val="75000"/>
            </a:schemeClr>
          </a:solidFill>
        </p:spPr>
        <p:txBody>
          <a:bodyPr anchor="ctr">
            <a:normAutofit/>
          </a:bodyPr>
          <a:lstStyle/>
          <a:p>
            <a:pPr marL="0" indent="0" algn="ctr">
              <a:buNone/>
            </a:pPr>
            <a:r>
              <a:rPr lang="en-US" sz="4400" b="1" cap="all" dirty="0"/>
              <a:t>Section</a:t>
            </a:r>
            <a:r>
              <a:rPr lang="en-US" sz="4400" b="1" dirty="0"/>
              <a:t> 3</a:t>
            </a:r>
          </a:p>
          <a:p>
            <a:pPr marL="0" indent="0" algn="ctr">
              <a:buNone/>
            </a:pPr>
            <a:r>
              <a:rPr lang="en-US" sz="3600" dirty="0" err="1"/>
              <a:t>Défis</a:t>
            </a:r>
            <a:r>
              <a:rPr lang="en-US" sz="3600" dirty="0"/>
              <a:t> et obstacles</a:t>
            </a:r>
          </a:p>
        </p:txBody>
      </p:sp>
    </p:spTree>
    <p:extLst>
      <p:ext uri="{BB962C8B-B14F-4D97-AF65-F5344CB8AC3E}">
        <p14:creationId xmlns:p14="http://schemas.microsoft.com/office/powerpoint/2010/main" val="22382292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alpha val="83000"/>
          </a:schemeClr>
        </a:solidFill>
        <a:effectLst/>
      </p:bgPr>
    </p:bg>
    <p:spTree>
      <p:nvGrpSpPr>
        <p:cNvPr id="1" name=""/>
        <p:cNvGrpSpPr/>
        <p:nvPr/>
      </p:nvGrpSpPr>
      <p:grpSpPr>
        <a:xfrm>
          <a:off x="0" y="0"/>
          <a:ext cx="0" cy="0"/>
          <a:chOff x="0" y="0"/>
          <a:chExt cx="0" cy="0"/>
        </a:xfrm>
      </p:grpSpPr>
      <p:sp>
        <p:nvSpPr>
          <p:cNvPr id="117" name="Title 1">
            <a:extLst>
              <a:ext uri="{FF2B5EF4-FFF2-40B4-BE49-F238E27FC236}">
                <a16:creationId xmlns:a16="http://schemas.microsoft.com/office/drawing/2014/main" id="{8065930A-286C-524B-9F62-D0273AFC5C9F}"/>
              </a:ext>
            </a:extLst>
          </p:cNvPr>
          <p:cNvSpPr txBox="1">
            <a:spLocks/>
          </p:cNvSpPr>
          <p:nvPr/>
        </p:nvSpPr>
        <p:spPr>
          <a:xfrm>
            <a:off x="213360" y="326590"/>
            <a:ext cx="11795759" cy="742950"/>
          </a:xfrm>
          <a:prstGeom prst="rect">
            <a:avLst/>
          </a:prstGeom>
        </p:spPr>
        <p:txBody>
          <a:bodyP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err="1">
                <a:latin typeface="Verdana" panose="020B0604030504040204" pitchFamily="34" charset="0"/>
                <a:ea typeface="Verdana" panose="020B0604030504040204" pitchFamily="34" charset="0"/>
              </a:rPr>
              <a:t>Lacunes</a:t>
            </a:r>
            <a:r>
              <a:rPr lang="en-US" b="1" dirty="0">
                <a:latin typeface="Verdana" panose="020B0604030504040204" pitchFamily="34" charset="0"/>
                <a:ea typeface="Verdana" panose="020B0604030504040204" pitchFamily="34" charset="0"/>
              </a:rPr>
              <a:t> majeures </a:t>
            </a:r>
            <a:r>
              <a:rPr lang="en-US" b="1" dirty="0" err="1">
                <a:latin typeface="Verdana" panose="020B0604030504040204" pitchFamily="34" charset="0"/>
                <a:ea typeface="Verdana" panose="020B0604030504040204" pitchFamily="34" charset="0"/>
              </a:rPr>
              <a:t>dans</a:t>
            </a:r>
            <a:r>
              <a:rPr lang="en-US" b="1" dirty="0">
                <a:latin typeface="Verdana" panose="020B0604030504040204" pitchFamily="34" charset="0"/>
                <a:ea typeface="Verdana" panose="020B0604030504040204" pitchFamily="34" charset="0"/>
              </a:rPr>
              <a:t> la </a:t>
            </a:r>
            <a:r>
              <a:rPr lang="en-US" b="1" dirty="0" err="1">
                <a:latin typeface="Verdana" panose="020B0604030504040204" pitchFamily="34" charset="0"/>
                <a:ea typeface="Verdana" panose="020B0604030504040204" pitchFamily="34" charset="0"/>
              </a:rPr>
              <a:t>réponse</a:t>
            </a:r>
            <a:r>
              <a:rPr lang="en-US" b="1" dirty="0">
                <a:latin typeface="Verdana" panose="020B0604030504040204" pitchFamily="34" charset="0"/>
                <a:ea typeface="Verdana" panose="020B0604030504040204" pitchFamily="34" charset="0"/>
              </a:rPr>
              <a:t> des OSC au GFF</a:t>
            </a:r>
          </a:p>
        </p:txBody>
      </p:sp>
      <p:grpSp>
        <p:nvGrpSpPr>
          <p:cNvPr id="2" name="Group 1">
            <a:extLst>
              <a:ext uri="{FF2B5EF4-FFF2-40B4-BE49-F238E27FC236}">
                <a16:creationId xmlns:a16="http://schemas.microsoft.com/office/drawing/2014/main" id="{A3C413F3-52D8-3240-9807-F1EEF15151E3}"/>
              </a:ext>
            </a:extLst>
          </p:cNvPr>
          <p:cNvGrpSpPr/>
          <p:nvPr/>
        </p:nvGrpSpPr>
        <p:grpSpPr>
          <a:xfrm>
            <a:off x="1217444" y="6064922"/>
            <a:ext cx="10521689" cy="589400"/>
            <a:chOff x="469492" y="5978687"/>
            <a:chExt cx="10521689" cy="589400"/>
          </a:xfrm>
        </p:grpSpPr>
        <p:sp>
          <p:nvSpPr>
            <p:cNvPr id="108" name="Rectangle 105">
              <a:extLst>
                <a:ext uri="{FF2B5EF4-FFF2-40B4-BE49-F238E27FC236}">
                  <a16:creationId xmlns:a16="http://schemas.microsoft.com/office/drawing/2014/main" id="{334FDB74-BF57-864A-9DCE-4F52842062B7}"/>
                </a:ext>
              </a:extLst>
            </p:cNvPr>
            <p:cNvSpPr>
              <a:spLocks noChangeArrowheads="1"/>
            </p:cNvSpPr>
            <p:nvPr/>
          </p:nvSpPr>
          <p:spPr bwMode="auto">
            <a:xfrm>
              <a:off x="469492" y="6073046"/>
              <a:ext cx="766566" cy="190085"/>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sz="1200">
                <a:latin typeface="Verdana" panose="020B0604030504040204" pitchFamily="34" charset="0"/>
                <a:ea typeface="Verdana" panose="020B0604030504040204" pitchFamily="34" charset="0"/>
              </a:endParaRPr>
            </a:p>
          </p:txBody>
        </p:sp>
        <p:sp>
          <p:nvSpPr>
            <p:cNvPr id="110" name="Rectangle 107">
              <a:extLst>
                <a:ext uri="{FF2B5EF4-FFF2-40B4-BE49-F238E27FC236}">
                  <a16:creationId xmlns:a16="http://schemas.microsoft.com/office/drawing/2014/main" id="{D9D73C37-FF1E-1C4E-9A2D-36E8B2B71A55}"/>
                </a:ext>
              </a:extLst>
            </p:cNvPr>
            <p:cNvSpPr>
              <a:spLocks noChangeArrowheads="1"/>
            </p:cNvSpPr>
            <p:nvPr/>
          </p:nvSpPr>
          <p:spPr bwMode="auto">
            <a:xfrm>
              <a:off x="5162300" y="6052533"/>
              <a:ext cx="766566" cy="190085"/>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sz="1200">
                <a:latin typeface="Verdana" panose="020B0604030504040204" pitchFamily="34" charset="0"/>
                <a:ea typeface="Verdana" panose="020B0604030504040204" pitchFamily="34" charset="0"/>
              </a:endParaRPr>
            </a:p>
          </p:txBody>
        </p:sp>
        <p:sp>
          <p:nvSpPr>
            <p:cNvPr id="112" name="Rectangle 109">
              <a:extLst>
                <a:ext uri="{FF2B5EF4-FFF2-40B4-BE49-F238E27FC236}">
                  <a16:creationId xmlns:a16="http://schemas.microsoft.com/office/drawing/2014/main" id="{76F09780-C1D4-7046-BAB7-3A8794B33680}"/>
                </a:ext>
              </a:extLst>
            </p:cNvPr>
            <p:cNvSpPr>
              <a:spLocks noChangeArrowheads="1"/>
            </p:cNvSpPr>
            <p:nvPr/>
          </p:nvSpPr>
          <p:spPr bwMode="auto">
            <a:xfrm>
              <a:off x="469492" y="6357489"/>
              <a:ext cx="766566" cy="190085"/>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sz="1200">
                <a:latin typeface="Verdana" panose="020B0604030504040204" pitchFamily="34" charset="0"/>
                <a:ea typeface="Verdana" panose="020B0604030504040204" pitchFamily="34" charset="0"/>
              </a:endParaRPr>
            </a:p>
          </p:txBody>
        </p:sp>
        <p:sp>
          <p:nvSpPr>
            <p:cNvPr id="118" name="Rectangle 111">
              <a:extLst>
                <a:ext uri="{FF2B5EF4-FFF2-40B4-BE49-F238E27FC236}">
                  <a16:creationId xmlns:a16="http://schemas.microsoft.com/office/drawing/2014/main" id="{0EAA09D9-86D9-B24F-8CFB-CC8222DF270A}"/>
                </a:ext>
              </a:extLst>
            </p:cNvPr>
            <p:cNvSpPr>
              <a:spLocks noChangeArrowheads="1"/>
            </p:cNvSpPr>
            <p:nvPr/>
          </p:nvSpPr>
          <p:spPr bwMode="auto">
            <a:xfrm>
              <a:off x="5162300" y="6378002"/>
              <a:ext cx="766566" cy="190085"/>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sz="1200">
                <a:latin typeface="Verdana" panose="020B0604030504040204" pitchFamily="34" charset="0"/>
                <a:ea typeface="Verdana" panose="020B0604030504040204" pitchFamily="34" charset="0"/>
              </a:endParaRPr>
            </a:p>
          </p:txBody>
        </p:sp>
        <p:sp>
          <p:nvSpPr>
            <p:cNvPr id="119" name="Rectangle 113">
              <a:extLst>
                <a:ext uri="{FF2B5EF4-FFF2-40B4-BE49-F238E27FC236}">
                  <a16:creationId xmlns:a16="http://schemas.microsoft.com/office/drawing/2014/main" id="{CB37FB47-7388-B047-BBE6-6383ED944C51}"/>
                </a:ext>
              </a:extLst>
            </p:cNvPr>
            <p:cNvSpPr>
              <a:spLocks noChangeArrowheads="1"/>
            </p:cNvSpPr>
            <p:nvPr/>
          </p:nvSpPr>
          <p:spPr bwMode="auto">
            <a:xfrm>
              <a:off x="1526671" y="5978687"/>
              <a:ext cx="345556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de-DE" altLang="de-DE" sz="1200" dirty="0" err="1">
                  <a:solidFill>
                    <a:srgbClr val="000000"/>
                  </a:solidFill>
                  <a:latin typeface="Verdana" panose="020B0604030504040204" pitchFamily="34" charset="0"/>
                  <a:ea typeface="Verdana" panose="020B0604030504040204" pitchFamily="34" charset="0"/>
                </a:rPr>
                <a:t>Mobiliser</a:t>
              </a:r>
              <a:r>
                <a:rPr lang="de-DE" altLang="de-DE" sz="1200" dirty="0">
                  <a:solidFill>
                    <a:srgbClr val="000000"/>
                  </a:solidFill>
                  <a:latin typeface="Verdana" panose="020B0604030504040204" pitchFamily="34" charset="0"/>
                  <a:ea typeface="Verdana" panose="020B0604030504040204" pitchFamily="34" charset="0"/>
                </a:rPr>
                <a:t> des </a:t>
              </a:r>
              <a:r>
                <a:rPr lang="de-DE" altLang="de-DE" sz="1200" dirty="0" err="1">
                  <a:solidFill>
                    <a:srgbClr val="000000"/>
                  </a:solidFill>
                  <a:latin typeface="Verdana" panose="020B0604030504040204" pitchFamily="34" charset="0"/>
                  <a:ea typeface="Verdana" panose="020B0604030504040204" pitchFamily="34" charset="0"/>
                </a:rPr>
                <a:t>fonds</a:t>
              </a:r>
              <a:r>
                <a:rPr lang="de-DE" altLang="de-DE" sz="1200" dirty="0">
                  <a:solidFill>
                    <a:srgbClr val="000000"/>
                  </a:solidFill>
                  <a:latin typeface="Verdana" panose="020B0604030504040204" pitchFamily="34" charset="0"/>
                  <a:ea typeface="Verdana" panose="020B0604030504040204" pitchFamily="34" charset="0"/>
                </a:rPr>
                <a:t> </a:t>
              </a:r>
              <a:r>
                <a:rPr lang="de-DE" altLang="de-DE" sz="1200" dirty="0" err="1">
                  <a:solidFill>
                    <a:srgbClr val="000000"/>
                  </a:solidFill>
                  <a:latin typeface="Verdana" panose="020B0604030504040204" pitchFamily="34" charset="0"/>
                  <a:ea typeface="Verdana" panose="020B0604030504040204" pitchFamily="34" charset="0"/>
                </a:rPr>
                <a:t>pour</a:t>
              </a:r>
              <a:r>
                <a:rPr lang="de-DE" altLang="de-DE" sz="1200" dirty="0">
                  <a:solidFill>
                    <a:srgbClr val="000000"/>
                  </a:solidFill>
                  <a:latin typeface="Verdana" panose="020B0604030504040204" pitchFamily="34" charset="0"/>
                  <a:ea typeface="Verdana" panose="020B0604030504040204" pitchFamily="34" charset="0"/>
                </a:rPr>
                <a:t> </a:t>
              </a:r>
              <a:r>
                <a:rPr lang="de-DE" altLang="de-DE" sz="1200" dirty="0" err="1">
                  <a:solidFill>
                    <a:srgbClr val="000000"/>
                  </a:solidFill>
                  <a:latin typeface="Verdana" panose="020B0604030504040204" pitchFamily="34" charset="0"/>
                  <a:ea typeface="Verdana" panose="020B0604030504040204" pitchFamily="34" charset="0"/>
                </a:rPr>
                <a:t>travailler</a:t>
              </a:r>
              <a:r>
                <a:rPr lang="de-DE" altLang="de-DE" sz="1200" dirty="0">
                  <a:solidFill>
                    <a:srgbClr val="000000"/>
                  </a:solidFill>
                  <a:latin typeface="Verdana" panose="020B0604030504040204" pitchFamily="34" charset="0"/>
                  <a:ea typeface="Verdana" panose="020B0604030504040204" pitchFamily="34" charset="0"/>
                </a:rPr>
                <a:t> </a:t>
              </a:r>
              <a:r>
                <a:rPr lang="de-DE" altLang="de-DE" sz="1200" dirty="0" err="1">
                  <a:solidFill>
                    <a:srgbClr val="000000"/>
                  </a:solidFill>
                  <a:latin typeface="Verdana" panose="020B0604030504040204" pitchFamily="34" charset="0"/>
                  <a:ea typeface="Verdana" panose="020B0604030504040204" pitchFamily="34" charset="0"/>
                </a:rPr>
                <a:t>sur</a:t>
              </a:r>
              <a:r>
                <a:rPr lang="de-DE" altLang="de-DE" sz="1200" dirty="0">
                  <a:solidFill>
                    <a:srgbClr val="000000"/>
                  </a:solidFill>
                  <a:latin typeface="Verdana" panose="020B0604030504040204" pitchFamily="34" charset="0"/>
                  <a:ea typeface="Verdana" panose="020B0604030504040204" pitchFamily="34" charset="0"/>
                </a:rPr>
                <a:t> le GFF</a:t>
              </a:r>
              <a:endParaRPr kumimoji="0" lang="de-DE" altLang="de-DE" sz="12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p:txBody>
        </p:sp>
        <p:sp>
          <p:nvSpPr>
            <p:cNvPr id="120" name="Rectangle 114">
              <a:extLst>
                <a:ext uri="{FF2B5EF4-FFF2-40B4-BE49-F238E27FC236}">
                  <a16:creationId xmlns:a16="http://schemas.microsoft.com/office/drawing/2014/main" id="{256BA820-FE1C-9A4E-8EB5-2B34C63B8535}"/>
                </a:ext>
              </a:extLst>
            </p:cNvPr>
            <p:cNvSpPr>
              <a:spLocks noChangeArrowheads="1"/>
            </p:cNvSpPr>
            <p:nvPr/>
          </p:nvSpPr>
          <p:spPr bwMode="auto">
            <a:xfrm>
              <a:off x="6126067" y="5980055"/>
              <a:ext cx="486511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de-DE" altLang="de-DE" sz="1200" dirty="0">
                  <a:solidFill>
                    <a:srgbClr val="000000"/>
                  </a:solidFill>
                  <a:latin typeface="Verdana" panose="020B0604030504040204" pitchFamily="34" charset="0"/>
                  <a:ea typeface="Verdana" panose="020B0604030504040204" pitchFamily="34" charset="0"/>
                </a:rPr>
                <a:t>Manque de </a:t>
              </a:r>
              <a:r>
                <a:rPr lang="de-DE" altLang="de-DE" sz="1200" dirty="0" err="1">
                  <a:solidFill>
                    <a:srgbClr val="000000"/>
                  </a:solidFill>
                  <a:latin typeface="Verdana" panose="020B0604030504040204" pitchFamily="34" charset="0"/>
                  <a:ea typeface="Verdana" panose="020B0604030504040204" pitchFamily="34" charset="0"/>
                </a:rPr>
                <a:t>ressources</a:t>
              </a:r>
              <a:r>
                <a:rPr lang="de-DE" altLang="de-DE" sz="1200" dirty="0">
                  <a:solidFill>
                    <a:srgbClr val="000000"/>
                  </a:solidFill>
                  <a:latin typeface="Verdana" panose="020B0604030504040204" pitchFamily="34" charset="0"/>
                  <a:ea typeface="Verdana" panose="020B0604030504040204" pitchFamily="34" charset="0"/>
                </a:rPr>
                <a:t> </a:t>
              </a:r>
              <a:r>
                <a:rPr lang="de-DE" altLang="de-DE" sz="1200" dirty="0" err="1">
                  <a:solidFill>
                    <a:srgbClr val="000000"/>
                  </a:solidFill>
                  <a:latin typeface="Verdana" panose="020B0604030504040204" pitchFamily="34" charset="0"/>
                  <a:ea typeface="Verdana" panose="020B0604030504040204" pitchFamily="34" charset="0"/>
                </a:rPr>
                <a:t>pour</a:t>
              </a:r>
              <a:r>
                <a:rPr lang="de-DE" altLang="de-DE" sz="1200" dirty="0">
                  <a:solidFill>
                    <a:srgbClr val="000000"/>
                  </a:solidFill>
                  <a:latin typeface="Verdana" panose="020B0604030504040204" pitchFamily="34" charset="0"/>
                  <a:ea typeface="Verdana" panose="020B0604030504040204" pitchFamily="34" charset="0"/>
                </a:rPr>
                <a:t> la </a:t>
              </a:r>
              <a:r>
                <a:rPr lang="de-DE" altLang="de-DE" sz="1200" dirty="0" err="1">
                  <a:solidFill>
                    <a:srgbClr val="000000"/>
                  </a:solidFill>
                  <a:latin typeface="Verdana" panose="020B0604030504040204" pitchFamily="34" charset="0"/>
                  <a:ea typeface="Verdana" panose="020B0604030504040204" pitchFamily="34" charset="0"/>
                </a:rPr>
                <a:t>coordination</a:t>
              </a:r>
              <a:r>
                <a:rPr lang="de-DE" altLang="de-DE" sz="1200" dirty="0">
                  <a:solidFill>
                    <a:srgbClr val="000000"/>
                  </a:solidFill>
                  <a:latin typeface="Verdana" panose="020B0604030504040204" pitchFamily="34" charset="0"/>
                  <a:ea typeface="Verdana" panose="020B0604030504040204" pitchFamily="34" charset="0"/>
                </a:rPr>
                <a:t> et l </a:t>
              </a:r>
              <a:r>
                <a:rPr lang="de-DE" altLang="de-DE" sz="1200" dirty="0" err="1">
                  <a:solidFill>
                    <a:srgbClr val="000000"/>
                  </a:solidFill>
                  <a:latin typeface="Verdana" panose="020B0604030504040204" pitchFamily="34" charset="0"/>
                  <a:ea typeface="Verdana" panose="020B0604030504040204" pitchFamily="34" charset="0"/>
                </a:rPr>
                <a:t>communication</a:t>
              </a:r>
              <a:endParaRPr kumimoji="0" lang="de-DE" altLang="de-DE" sz="12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p:txBody>
        </p:sp>
        <p:sp>
          <p:nvSpPr>
            <p:cNvPr id="121" name="Rectangle 115">
              <a:extLst>
                <a:ext uri="{FF2B5EF4-FFF2-40B4-BE49-F238E27FC236}">
                  <a16:creationId xmlns:a16="http://schemas.microsoft.com/office/drawing/2014/main" id="{668BEB4D-376E-E742-8AB0-B3D8B59B27FF}"/>
                </a:ext>
              </a:extLst>
            </p:cNvPr>
            <p:cNvSpPr>
              <a:spLocks noChangeArrowheads="1"/>
            </p:cNvSpPr>
            <p:nvPr/>
          </p:nvSpPr>
          <p:spPr bwMode="auto">
            <a:xfrm>
              <a:off x="1557808" y="6287746"/>
              <a:ext cx="246061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err="1">
                  <a:ln>
                    <a:noFill/>
                  </a:ln>
                  <a:solidFill>
                    <a:srgbClr val="000000"/>
                  </a:solidFill>
                  <a:effectLst/>
                  <a:latin typeface="Verdana" panose="020B0604030504040204" pitchFamily="34" charset="0"/>
                  <a:ea typeface="Verdana" panose="020B0604030504040204" pitchFamily="34" charset="0"/>
                </a:rPr>
                <a:t>C</a:t>
              </a:r>
              <a:r>
                <a:rPr lang="de-DE" altLang="de-DE" sz="1200" dirty="0" err="1">
                  <a:solidFill>
                    <a:srgbClr val="000000"/>
                  </a:solidFill>
                  <a:latin typeface="Verdana" panose="020B0604030504040204" pitchFamily="34" charset="0"/>
                  <a:ea typeface="Verdana" panose="020B0604030504040204" pitchFamily="34" charset="0"/>
                </a:rPr>
                <a:t>onnaissance</a:t>
              </a:r>
              <a:r>
                <a:rPr lang="de-DE" altLang="de-DE" sz="1200" dirty="0">
                  <a:solidFill>
                    <a:srgbClr val="000000"/>
                  </a:solidFill>
                  <a:latin typeface="Verdana" panose="020B0604030504040204" pitchFamily="34" charset="0"/>
                  <a:ea typeface="Verdana" panose="020B0604030504040204" pitchFamily="34" charset="0"/>
                </a:rPr>
                <a:t> </a:t>
              </a:r>
              <a:r>
                <a:rPr lang="de-DE" altLang="de-DE" sz="1200" dirty="0" err="1">
                  <a:solidFill>
                    <a:srgbClr val="000000"/>
                  </a:solidFill>
                  <a:latin typeface="Verdana" panose="020B0604030504040204" pitchFamily="34" charset="0"/>
                  <a:ea typeface="Verdana" panose="020B0604030504040204" pitchFamily="34" charset="0"/>
                </a:rPr>
                <a:t>limitée</a:t>
              </a:r>
              <a:r>
                <a:rPr lang="de-DE" altLang="de-DE" sz="1200" dirty="0">
                  <a:solidFill>
                    <a:srgbClr val="000000"/>
                  </a:solidFill>
                  <a:latin typeface="Verdana" panose="020B0604030504040204" pitchFamily="34" charset="0"/>
                  <a:ea typeface="Verdana" panose="020B0604030504040204" pitchFamily="34" charset="0"/>
                </a:rPr>
                <a:t> </a:t>
              </a:r>
              <a:r>
                <a:rPr lang="de-DE" altLang="de-DE" sz="1200" dirty="0" err="1">
                  <a:solidFill>
                    <a:srgbClr val="000000"/>
                  </a:solidFill>
                  <a:latin typeface="Verdana" panose="020B0604030504040204" pitchFamily="34" charset="0"/>
                  <a:ea typeface="Verdana" panose="020B0604030504040204" pitchFamily="34" charset="0"/>
                </a:rPr>
                <a:t>sur</a:t>
              </a:r>
              <a:r>
                <a:rPr lang="de-DE" altLang="de-DE" sz="1200" dirty="0">
                  <a:solidFill>
                    <a:srgbClr val="000000"/>
                  </a:solidFill>
                  <a:latin typeface="Verdana" panose="020B0604030504040204" pitchFamily="34" charset="0"/>
                  <a:ea typeface="Verdana" panose="020B0604030504040204" pitchFamily="34" charset="0"/>
                </a:rPr>
                <a:t> le GFF</a:t>
              </a:r>
              <a:endParaRPr kumimoji="0" lang="de-DE" altLang="de-DE" sz="12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p:txBody>
        </p:sp>
        <p:sp>
          <p:nvSpPr>
            <p:cNvPr id="122" name="Rectangle 116">
              <a:extLst>
                <a:ext uri="{FF2B5EF4-FFF2-40B4-BE49-F238E27FC236}">
                  <a16:creationId xmlns:a16="http://schemas.microsoft.com/office/drawing/2014/main" id="{C4A59DA8-5BB9-2343-A242-48354A45D0F2}"/>
                </a:ext>
              </a:extLst>
            </p:cNvPr>
            <p:cNvSpPr>
              <a:spLocks noChangeArrowheads="1"/>
            </p:cNvSpPr>
            <p:nvPr/>
          </p:nvSpPr>
          <p:spPr bwMode="auto">
            <a:xfrm>
              <a:off x="6126067" y="6315096"/>
              <a:ext cx="473046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de-DE" altLang="de-DE" sz="1200" dirty="0" err="1">
                  <a:solidFill>
                    <a:srgbClr val="000000"/>
                  </a:solidFill>
                  <a:latin typeface="Verdana" panose="020B0604030504040204" pitchFamily="34" charset="0"/>
                  <a:ea typeface="Verdana" panose="020B0604030504040204" pitchFamily="34" charset="0"/>
                </a:rPr>
                <a:t>Diffuculté</a:t>
              </a:r>
              <a:r>
                <a:rPr lang="de-DE" altLang="de-DE" sz="1200" dirty="0">
                  <a:solidFill>
                    <a:srgbClr val="000000"/>
                  </a:solidFill>
                  <a:latin typeface="Verdana" panose="020B0604030504040204" pitchFamily="34" charset="0"/>
                  <a:ea typeface="Verdana" panose="020B0604030504040204" pitchFamily="34" charset="0"/>
                </a:rPr>
                <a:t> </a:t>
              </a:r>
              <a:r>
                <a:rPr lang="de-DE" altLang="de-DE" sz="1200" dirty="0" err="1">
                  <a:solidFill>
                    <a:srgbClr val="000000"/>
                  </a:solidFill>
                  <a:latin typeface="Verdana" panose="020B0604030504040204" pitchFamily="34" charset="0"/>
                  <a:ea typeface="Verdana" panose="020B0604030504040204" pitchFamily="34" charset="0"/>
                </a:rPr>
                <a:t>pour</a:t>
              </a:r>
              <a:r>
                <a:rPr lang="de-DE" altLang="de-DE" sz="1200" dirty="0">
                  <a:solidFill>
                    <a:srgbClr val="000000"/>
                  </a:solidFill>
                  <a:latin typeface="Verdana" panose="020B0604030504040204" pitchFamily="34" charset="0"/>
                  <a:ea typeface="Verdana" panose="020B0604030504040204" pitchFamily="34" charset="0"/>
                </a:rPr>
                <a:t> les OSCs </a:t>
              </a:r>
              <a:r>
                <a:rPr lang="de-DE" altLang="de-DE" sz="1200" dirty="0" err="1">
                  <a:solidFill>
                    <a:srgbClr val="000000"/>
                  </a:solidFill>
                  <a:latin typeface="Verdana" panose="020B0604030504040204" pitchFamily="34" charset="0"/>
                  <a:ea typeface="Verdana" panose="020B0604030504040204" pitchFamily="34" charset="0"/>
                </a:rPr>
                <a:t>d‘être</a:t>
              </a:r>
              <a:r>
                <a:rPr lang="de-DE" altLang="de-DE" sz="1200" dirty="0">
                  <a:solidFill>
                    <a:srgbClr val="000000"/>
                  </a:solidFill>
                  <a:latin typeface="Verdana" panose="020B0604030504040204" pitchFamily="34" charset="0"/>
                  <a:ea typeface="Verdana" panose="020B0604030504040204" pitchFamily="34" charset="0"/>
                </a:rPr>
                <a:t> </a:t>
              </a:r>
              <a:r>
                <a:rPr lang="de-DE" altLang="de-DE" sz="1200" dirty="0" err="1">
                  <a:solidFill>
                    <a:srgbClr val="000000"/>
                  </a:solidFill>
                  <a:latin typeface="Verdana" panose="020B0604030504040204" pitchFamily="34" charset="0"/>
                  <a:ea typeface="Verdana" panose="020B0604030504040204" pitchFamily="34" charset="0"/>
                </a:rPr>
                <a:t>inclus</a:t>
              </a:r>
              <a:r>
                <a:rPr lang="de-DE" altLang="de-DE" sz="1200" dirty="0">
                  <a:solidFill>
                    <a:srgbClr val="000000"/>
                  </a:solidFill>
                  <a:latin typeface="Verdana" panose="020B0604030504040204" pitchFamily="34" charset="0"/>
                  <a:ea typeface="Verdana" panose="020B0604030504040204" pitchFamily="34" charset="0"/>
                </a:rPr>
                <a:t> </a:t>
              </a:r>
              <a:r>
                <a:rPr lang="de-DE" altLang="de-DE" sz="1200" dirty="0" err="1">
                  <a:solidFill>
                    <a:srgbClr val="000000"/>
                  </a:solidFill>
                  <a:latin typeface="Verdana" panose="020B0604030504040204" pitchFamily="34" charset="0"/>
                  <a:ea typeface="Verdana" panose="020B0604030504040204" pitchFamily="34" charset="0"/>
                </a:rPr>
                <a:t>dans</a:t>
              </a:r>
              <a:r>
                <a:rPr lang="de-DE" altLang="de-DE" sz="1200" dirty="0">
                  <a:solidFill>
                    <a:srgbClr val="000000"/>
                  </a:solidFill>
                  <a:latin typeface="Verdana" panose="020B0604030504040204" pitchFamily="34" charset="0"/>
                  <a:ea typeface="Verdana" panose="020B0604030504040204" pitchFamily="34" charset="0"/>
                </a:rPr>
                <a:t> la </a:t>
              </a:r>
              <a:r>
                <a:rPr lang="de-DE" altLang="de-DE" sz="1200" dirty="0" err="1">
                  <a:solidFill>
                    <a:srgbClr val="000000"/>
                  </a:solidFill>
                  <a:latin typeface="Verdana" panose="020B0604030504040204" pitchFamily="34" charset="0"/>
                  <a:ea typeface="Verdana" panose="020B0604030504040204" pitchFamily="34" charset="0"/>
                </a:rPr>
                <a:t>plateforme</a:t>
              </a:r>
              <a:r>
                <a:rPr lang="de-DE" altLang="de-DE" sz="1200" dirty="0">
                  <a:solidFill>
                    <a:srgbClr val="000000"/>
                  </a:solidFill>
                  <a:latin typeface="Verdana" panose="020B0604030504040204" pitchFamily="34" charset="0"/>
                  <a:ea typeface="Verdana" panose="020B0604030504040204" pitchFamily="34" charset="0"/>
                </a:rPr>
                <a:t> GFF</a:t>
              </a:r>
              <a:endParaRPr kumimoji="0" lang="de-DE" altLang="de-DE" sz="12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p:txBody>
        </p:sp>
      </p:grpSp>
      <p:sp>
        <p:nvSpPr>
          <p:cNvPr id="88" name="TextBox 87">
            <a:extLst>
              <a:ext uri="{FF2B5EF4-FFF2-40B4-BE49-F238E27FC236}">
                <a16:creationId xmlns:a16="http://schemas.microsoft.com/office/drawing/2014/main" id="{A19712AA-49F5-1C41-8A33-894C555F7E49}"/>
              </a:ext>
            </a:extLst>
          </p:cNvPr>
          <p:cNvSpPr txBox="1"/>
          <p:nvPr/>
        </p:nvSpPr>
        <p:spPr>
          <a:xfrm>
            <a:off x="1013585" y="1184502"/>
            <a:ext cx="460211" cy="3382409"/>
          </a:xfrm>
          <a:prstGeom prst="rect">
            <a:avLst/>
          </a:prstGeom>
          <a:noFill/>
        </p:spPr>
        <p:txBody>
          <a:bodyPr vert="vert270" wrap="square" lIns="90000" rtlCol="0">
            <a:spAutoFit/>
          </a:bodyPr>
          <a:lstStyle/>
          <a:p>
            <a:r>
              <a:rPr lang="en-US" dirty="0" err="1">
                <a:latin typeface="Verdana" panose="020B0604030504040204" pitchFamily="34" charset="0"/>
                <a:ea typeface="Verdana" panose="020B0604030504040204" pitchFamily="34" charset="0"/>
              </a:rPr>
              <a:t>Pourcentage</a:t>
            </a:r>
            <a:r>
              <a:rPr lang="en-US" dirty="0">
                <a:latin typeface="Verdana" panose="020B0604030504040204" pitchFamily="34" charset="0"/>
                <a:ea typeface="Verdana" panose="020B0604030504040204" pitchFamily="34" charset="0"/>
              </a:rPr>
              <a:t> des </a:t>
            </a:r>
            <a:r>
              <a:rPr lang="en-US" dirty="0" err="1">
                <a:latin typeface="Verdana" panose="020B0604030504040204" pitchFamily="34" charset="0"/>
                <a:ea typeface="Verdana" panose="020B0604030504040204" pitchFamily="34" charset="0"/>
              </a:rPr>
              <a:t>répondants</a:t>
            </a:r>
            <a:endParaRPr lang="en-US" dirty="0">
              <a:latin typeface="Verdana" panose="020B0604030504040204" pitchFamily="34" charset="0"/>
              <a:ea typeface="Verdana" panose="020B0604030504040204" pitchFamily="34" charset="0"/>
            </a:endParaRPr>
          </a:p>
        </p:txBody>
      </p:sp>
      <p:grpSp>
        <p:nvGrpSpPr>
          <p:cNvPr id="270" name="Group 4">
            <a:extLst>
              <a:ext uri="{FF2B5EF4-FFF2-40B4-BE49-F238E27FC236}">
                <a16:creationId xmlns:a16="http://schemas.microsoft.com/office/drawing/2014/main" id="{459DB5E7-C89F-C849-9C13-564CC7066FB7}"/>
              </a:ext>
            </a:extLst>
          </p:cNvPr>
          <p:cNvGrpSpPr>
            <a:grpSpLocks noChangeAspect="1"/>
          </p:cNvGrpSpPr>
          <p:nvPr/>
        </p:nvGrpSpPr>
        <p:grpSpPr bwMode="auto">
          <a:xfrm>
            <a:off x="1009227" y="782516"/>
            <a:ext cx="10064701" cy="6434870"/>
            <a:chOff x="1008" y="89"/>
            <a:chExt cx="5627" cy="4170"/>
          </a:xfrm>
        </p:grpSpPr>
        <p:sp>
          <p:nvSpPr>
            <p:cNvPr id="271" name="AutoShape 3">
              <a:extLst>
                <a:ext uri="{FF2B5EF4-FFF2-40B4-BE49-F238E27FC236}">
                  <a16:creationId xmlns:a16="http://schemas.microsoft.com/office/drawing/2014/main" id="{1BDCB3CE-0EFB-FC4B-802B-316E5CEB8B76}"/>
                </a:ext>
              </a:extLst>
            </p:cNvPr>
            <p:cNvSpPr>
              <a:spLocks noChangeAspect="1" noChangeArrowheads="1" noTextEdit="1"/>
            </p:cNvSpPr>
            <p:nvPr/>
          </p:nvSpPr>
          <p:spPr bwMode="auto">
            <a:xfrm>
              <a:off x="1008" y="89"/>
              <a:ext cx="5627" cy="4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72" name="Line 10">
              <a:extLst>
                <a:ext uri="{FF2B5EF4-FFF2-40B4-BE49-F238E27FC236}">
                  <a16:creationId xmlns:a16="http://schemas.microsoft.com/office/drawing/2014/main" id="{402D2D82-5C90-B24D-BF4C-6BC136A02DAF}"/>
                </a:ext>
              </a:extLst>
            </p:cNvPr>
            <p:cNvSpPr>
              <a:spLocks noChangeShapeType="1"/>
            </p:cNvSpPr>
            <p:nvPr/>
          </p:nvSpPr>
          <p:spPr bwMode="auto">
            <a:xfrm>
              <a:off x="1543" y="2707"/>
              <a:ext cx="4815" cy="0"/>
            </a:xfrm>
            <a:prstGeom prst="line">
              <a:avLst/>
            </a:prstGeom>
            <a:noFill/>
            <a:ln w="17463" cap="flat">
              <a:solidFill>
                <a:srgbClr val="EAF2F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73" name="Line 11">
              <a:extLst>
                <a:ext uri="{FF2B5EF4-FFF2-40B4-BE49-F238E27FC236}">
                  <a16:creationId xmlns:a16="http://schemas.microsoft.com/office/drawing/2014/main" id="{8CC4069C-F181-1F41-A0DC-AD2AC29B6104}"/>
                </a:ext>
              </a:extLst>
            </p:cNvPr>
            <p:cNvSpPr>
              <a:spLocks noChangeShapeType="1"/>
            </p:cNvSpPr>
            <p:nvPr/>
          </p:nvSpPr>
          <p:spPr bwMode="auto">
            <a:xfrm>
              <a:off x="1543" y="2266"/>
              <a:ext cx="4815" cy="0"/>
            </a:xfrm>
            <a:prstGeom prst="line">
              <a:avLst/>
            </a:prstGeom>
            <a:noFill/>
            <a:ln w="17463" cap="flat">
              <a:solidFill>
                <a:srgbClr val="EAF2F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74" name="Line 12">
              <a:extLst>
                <a:ext uri="{FF2B5EF4-FFF2-40B4-BE49-F238E27FC236}">
                  <a16:creationId xmlns:a16="http://schemas.microsoft.com/office/drawing/2014/main" id="{56F8D32A-B727-6442-AC1B-612404AC04DE}"/>
                </a:ext>
              </a:extLst>
            </p:cNvPr>
            <p:cNvSpPr>
              <a:spLocks noChangeShapeType="1"/>
            </p:cNvSpPr>
            <p:nvPr/>
          </p:nvSpPr>
          <p:spPr bwMode="auto">
            <a:xfrm>
              <a:off x="1543" y="1825"/>
              <a:ext cx="4815" cy="0"/>
            </a:xfrm>
            <a:prstGeom prst="line">
              <a:avLst/>
            </a:prstGeom>
            <a:noFill/>
            <a:ln w="17463" cap="flat">
              <a:solidFill>
                <a:srgbClr val="EAF2F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75" name="Line 13">
              <a:extLst>
                <a:ext uri="{FF2B5EF4-FFF2-40B4-BE49-F238E27FC236}">
                  <a16:creationId xmlns:a16="http://schemas.microsoft.com/office/drawing/2014/main" id="{38AFE89D-FCD4-8E4F-B2D7-24E2711E96BA}"/>
                </a:ext>
              </a:extLst>
            </p:cNvPr>
            <p:cNvSpPr>
              <a:spLocks noChangeShapeType="1"/>
            </p:cNvSpPr>
            <p:nvPr/>
          </p:nvSpPr>
          <p:spPr bwMode="auto">
            <a:xfrm>
              <a:off x="1543" y="1385"/>
              <a:ext cx="4815" cy="0"/>
            </a:xfrm>
            <a:prstGeom prst="line">
              <a:avLst/>
            </a:prstGeom>
            <a:noFill/>
            <a:ln w="17463" cap="flat">
              <a:solidFill>
                <a:srgbClr val="EAF2F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76" name="Line 14">
              <a:extLst>
                <a:ext uri="{FF2B5EF4-FFF2-40B4-BE49-F238E27FC236}">
                  <a16:creationId xmlns:a16="http://schemas.microsoft.com/office/drawing/2014/main" id="{D9B2FD2B-22E6-A94A-A990-7D5AF60C7002}"/>
                </a:ext>
              </a:extLst>
            </p:cNvPr>
            <p:cNvSpPr>
              <a:spLocks noChangeShapeType="1"/>
            </p:cNvSpPr>
            <p:nvPr/>
          </p:nvSpPr>
          <p:spPr bwMode="auto">
            <a:xfrm>
              <a:off x="1543" y="945"/>
              <a:ext cx="4815" cy="0"/>
            </a:xfrm>
            <a:prstGeom prst="line">
              <a:avLst/>
            </a:prstGeom>
            <a:noFill/>
            <a:ln w="17463" cap="flat">
              <a:solidFill>
                <a:srgbClr val="EAF2F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77" name="Line 15">
              <a:extLst>
                <a:ext uri="{FF2B5EF4-FFF2-40B4-BE49-F238E27FC236}">
                  <a16:creationId xmlns:a16="http://schemas.microsoft.com/office/drawing/2014/main" id="{1E55CEDC-F16E-E842-9F9B-DFC3E6DA2E4D}"/>
                </a:ext>
              </a:extLst>
            </p:cNvPr>
            <p:cNvSpPr>
              <a:spLocks noChangeShapeType="1"/>
            </p:cNvSpPr>
            <p:nvPr/>
          </p:nvSpPr>
          <p:spPr bwMode="auto">
            <a:xfrm>
              <a:off x="1543" y="504"/>
              <a:ext cx="4815" cy="0"/>
            </a:xfrm>
            <a:prstGeom prst="line">
              <a:avLst/>
            </a:prstGeom>
            <a:noFill/>
            <a:ln w="17463" cap="flat">
              <a:solidFill>
                <a:srgbClr val="EAF2F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78" name="Rectangle 16">
              <a:extLst>
                <a:ext uri="{FF2B5EF4-FFF2-40B4-BE49-F238E27FC236}">
                  <a16:creationId xmlns:a16="http://schemas.microsoft.com/office/drawing/2014/main" id="{5E12E6F2-917C-4E43-A603-952349E4790B}"/>
                </a:ext>
              </a:extLst>
            </p:cNvPr>
            <p:cNvSpPr>
              <a:spLocks noChangeArrowheads="1"/>
            </p:cNvSpPr>
            <p:nvPr/>
          </p:nvSpPr>
          <p:spPr bwMode="auto">
            <a:xfrm>
              <a:off x="1699" y="2217"/>
              <a:ext cx="98" cy="490"/>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79" name="Rectangle 17">
              <a:extLst>
                <a:ext uri="{FF2B5EF4-FFF2-40B4-BE49-F238E27FC236}">
                  <a16:creationId xmlns:a16="http://schemas.microsoft.com/office/drawing/2014/main" id="{7A48A501-E8DB-BE4B-9E2A-2DB960AE39C9}"/>
                </a:ext>
              </a:extLst>
            </p:cNvPr>
            <p:cNvSpPr>
              <a:spLocks noChangeArrowheads="1"/>
            </p:cNvSpPr>
            <p:nvPr/>
          </p:nvSpPr>
          <p:spPr bwMode="auto">
            <a:xfrm>
              <a:off x="1703" y="2221"/>
              <a:ext cx="90" cy="482"/>
            </a:xfrm>
            <a:prstGeom prst="rect">
              <a:avLst/>
            </a:prstGeom>
            <a:noFill/>
            <a:ln w="11113"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80" name="Rectangle 18">
              <a:extLst>
                <a:ext uri="{FF2B5EF4-FFF2-40B4-BE49-F238E27FC236}">
                  <a16:creationId xmlns:a16="http://schemas.microsoft.com/office/drawing/2014/main" id="{791B4D4C-BA64-164F-9A0C-29B7B91D3027}"/>
                </a:ext>
              </a:extLst>
            </p:cNvPr>
            <p:cNvSpPr>
              <a:spLocks noChangeArrowheads="1"/>
            </p:cNvSpPr>
            <p:nvPr/>
          </p:nvSpPr>
          <p:spPr bwMode="auto">
            <a:xfrm>
              <a:off x="1797" y="1972"/>
              <a:ext cx="97" cy="735"/>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81" name="Rectangle 19">
              <a:extLst>
                <a:ext uri="{FF2B5EF4-FFF2-40B4-BE49-F238E27FC236}">
                  <a16:creationId xmlns:a16="http://schemas.microsoft.com/office/drawing/2014/main" id="{E663F712-0A4A-A646-B942-0A5174B03B7C}"/>
                </a:ext>
              </a:extLst>
            </p:cNvPr>
            <p:cNvSpPr>
              <a:spLocks noChangeArrowheads="1"/>
            </p:cNvSpPr>
            <p:nvPr/>
          </p:nvSpPr>
          <p:spPr bwMode="auto">
            <a:xfrm>
              <a:off x="1801" y="1976"/>
              <a:ext cx="90" cy="727"/>
            </a:xfrm>
            <a:prstGeom prst="rect">
              <a:avLst/>
            </a:prstGeom>
            <a:noFill/>
            <a:ln w="11113" cap="flat">
              <a:solidFill>
                <a:srgbClr val="008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82" name="Rectangle 20">
              <a:extLst>
                <a:ext uri="{FF2B5EF4-FFF2-40B4-BE49-F238E27FC236}">
                  <a16:creationId xmlns:a16="http://schemas.microsoft.com/office/drawing/2014/main" id="{E8BFFE96-A6ED-5041-BDDE-3E752AD835D8}"/>
                </a:ext>
              </a:extLst>
            </p:cNvPr>
            <p:cNvSpPr>
              <a:spLocks noChangeArrowheads="1"/>
            </p:cNvSpPr>
            <p:nvPr/>
          </p:nvSpPr>
          <p:spPr bwMode="auto">
            <a:xfrm>
              <a:off x="1894" y="1972"/>
              <a:ext cx="98" cy="735"/>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83" name="Rectangle 21">
              <a:extLst>
                <a:ext uri="{FF2B5EF4-FFF2-40B4-BE49-F238E27FC236}">
                  <a16:creationId xmlns:a16="http://schemas.microsoft.com/office/drawing/2014/main" id="{65D182D7-9BB5-9840-A344-113C495933EF}"/>
                </a:ext>
              </a:extLst>
            </p:cNvPr>
            <p:cNvSpPr>
              <a:spLocks noChangeArrowheads="1"/>
            </p:cNvSpPr>
            <p:nvPr/>
          </p:nvSpPr>
          <p:spPr bwMode="auto">
            <a:xfrm>
              <a:off x="1898" y="1976"/>
              <a:ext cx="91" cy="727"/>
            </a:xfrm>
            <a:prstGeom prst="rect">
              <a:avLst/>
            </a:prstGeom>
            <a:noFill/>
            <a:ln w="11113" cap="flat">
              <a:solidFill>
                <a:srgbClr val="ADD8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84" name="Rectangle 22">
              <a:extLst>
                <a:ext uri="{FF2B5EF4-FFF2-40B4-BE49-F238E27FC236}">
                  <a16:creationId xmlns:a16="http://schemas.microsoft.com/office/drawing/2014/main" id="{DD34D416-53C4-B545-AD42-E337BBF76EB5}"/>
                </a:ext>
              </a:extLst>
            </p:cNvPr>
            <p:cNvSpPr>
              <a:spLocks noChangeArrowheads="1"/>
            </p:cNvSpPr>
            <p:nvPr/>
          </p:nvSpPr>
          <p:spPr bwMode="auto">
            <a:xfrm>
              <a:off x="2286" y="1521"/>
              <a:ext cx="98" cy="1186"/>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85" name="Rectangle 23">
              <a:extLst>
                <a:ext uri="{FF2B5EF4-FFF2-40B4-BE49-F238E27FC236}">
                  <a16:creationId xmlns:a16="http://schemas.microsoft.com/office/drawing/2014/main" id="{9AACCAB1-817A-5D42-94F0-1486C33C5D6F}"/>
                </a:ext>
              </a:extLst>
            </p:cNvPr>
            <p:cNvSpPr>
              <a:spLocks noChangeArrowheads="1"/>
            </p:cNvSpPr>
            <p:nvPr/>
          </p:nvSpPr>
          <p:spPr bwMode="auto">
            <a:xfrm>
              <a:off x="2290" y="1524"/>
              <a:ext cx="90" cy="1179"/>
            </a:xfrm>
            <a:prstGeom prst="rect">
              <a:avLst/>
            </a:prstGeom>
            <a:noFill/>
            <a:ln w="11113"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86" name="Rectangle 24">
              <a:extLst>
                <a:ext uri="{FF2B5EF4-FFF2-40B4-BE49-F238E27FC236}">
                  <a16:creationId xmlns:a16="http://schemas.microsoft.com/office/drawing/2014/main" id="{8D93DBD5-E3CE-0442-87D4-E27B395F8426}"/>
                </a:ext>
              </a:extLst>
            </p:cNvPr>
            <p:cNvSpPr>
              <a:spLocks noChangeArrowheads="1"/>
            </p:cNvSpPr>
            <p:nvPr/>
          </p:nvSpPr>
          <p:spPr bwMode="auto">
            <a:xfrm>
              <a:off x="2384" y="1521"/>
              <a:ext cx="98" cy="1186"/>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87" name="Rectangle 25">
              <a:extLst>
                <a:ext uri="{FF2B5EF4-FFF2-40B4-BE49-F238E27FC236}">
                  <a16:creationId xmlns:a16="http://schemas.microsoft.com/office/drawing/2014/main" id="{B8A2FC82-867B-6048-82DD-F92D97FB9939}"/>
                </a:ext>
              </a:extLst>
            </p:cNvPr>
            <p:cNvSpPr>
              <a:spLocks noChangeArrowheads="1"/>
            </p:cNvSpPr>
            <p:nvPr/>
          </p:nvSpPr>
          <p:spPr bwMode="auto">
            <a:xfrm>
              <a:off x="2388" y="1524"/>
              <a:ext cx="90" cy="1179"/>
            </a:xfrm>
            <a:prstGeom prst="rect">
              <a:avLst/>
            </a:prstGeom>
            <a:noFill/>
            <a:ln w="11113" cap="flat">
              <a:solidFill>
                <a:srgbClr val="008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88" name="Rectangle 26">
              <a:extLst>
                <a:ext uri="{FF2B5EF4-FFF2-40B4-BE49-F238E27FC236}">
                  <a16:creationId xmlns:a16="http://schemas.microsoft.com/office/drawing/2014/main" id="{3BC2E136-BEAF-3D47-A9F5-81CC0D585836}"/>
                </a:ext>
              </a:extLst>
            </p:cNvPr>
            <p:cNvSpPr>
              <a:spLocks noChangeArrowheads="1"/>
            </p:cNvSpPr>
            <p:nvPr/>
          </p:nvSpPr>
          <p:spPr bwMode="auto">
            <a:xfrm>
              <a:off x="2482" y="2029"/>
              <a:ext cx="98" cy="678"/>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89" name="Rectangle 27">
              <a:extLst>
                <a:ext uri="{FF2B5EF4-FFF2-40B4-BE49-F238E27FC236}">
                  <a16:creationId xmlns:a16="http://schemas.microsoft.com/office/drawing/2014/main" id="{492E7587-4AB3-2F49-B693-BC70FCB9567B}"/>
                </a:ext>
              </a:extLst>
            </p:cNvPr>
            <p:cNvSpPr>
              <a:spLocks noChangeArrowheads="1"/>
            </p:cNvSpPr>
            <p:nvPr/>
          </p:nvSpPr>
          <p:spPr bwMode="auto">
            <a:xfrm>
              <a:off x="2486" y="2033"/>
              <a:ext cx="90" cy="670"/>
            </a:xfrm>
            <a:prstGeom prst="rect">
              <a:avLst/>
            </a:prstGeom>
            <a:noFill/>
            <a:ln w="11113" cap="flat">
              <a:solidFill>
                <a:srgbClr val="ADD8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90" name="Rectangle 28">
              <a:extLst>
                <a:ext uri="{FF2B5EF4-FFF2-40B4-BE49-F238E27FC236}">
                  <a16:creationId xmlns:a16="http://schemas.microsoft.com/office/drawing/2014/main" id="{996CA492-DA74-234B-9EC6-017EBA94A7E6}"/>
                </a:ext>
              </a:extLst>
            </p:cNvPr>
            <p:cNvSpPr>
              <a:spLocks noChangeArrowheads="1"/>
            </p:cNvSpPr>
            <p:nvPr/>
          </p:nvSpPr>
          <p:spPr bwMode="auto">
            <a:xfrm>
              <a:off x="2580" y="1859"/>
              <a:ext cx="98" cy="848"/>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91" name="Rectangle 29">
              <a:extLst>
                <a:ext uri="{FF2B5EF4-FFF2-40B4-BE49-F238E27FC236}">
                  <a16:creationId xmlns:a16="http://schemas.microsoft.com/office/drawing/2014/main" id="{96542509-54E4-3A48-8499-AA590B1D7695}"/>
                </a:ext>
              </a:extLst>
            </p:cNvPr>
            <p:cNvSpPr>
              <a:spLocks noChangeArrowheads="1"/>
            </p:cNvSpPr>
            <p:nvPr/>
          </p:nvSpPr>
          <p:spPr bwMode="auto">
            <a:xfrm>
              <a:off x="2584" y="1863"/>
              <a:ext cx="90" cy="840"/>
            </a:xfrm>
            <a:prstGeom prst="rect">
              <a:avLst/>
            </a:prstGeom>
            <a:noFill/>
            <a:ln w="11113" cap="flat">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92" name="Rectangle 30">
              <a:extLst>
                <a:ext uri="{FF2B5EF4-FFF2-40B4-BE49-F238E27FC236}">
                  <a16:creationId xmlns:a16="http://schemas.microsoft.com/office/drawing/2014/main" id="{8537AAFF-7B58-2242-90C4-DB1DE382CB4B}"/>
                </a:ext>
              </a:extLst>
            </p:cNvPr>
            <p:cNvSpPr>
              <a:spLocks noChangeArrowheads="1"/>
            </p:cNvSpPr>
            <p:nvPr/>
          </p:nvSpPr>
          <p:spPr bwMode="auto">
            <a:xfrm>
              <a:off x="2873" y="2106"/>
              <a:ext cx="98" cy="601"/>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93" name="Rectangle 31">
              <a:extLst>
                <a:ext uri="{FF2B5EF4-FFF2-40B4-BE49-F238E27FC236}">
                  <a16:creationId xmlns:a16="http://schemas.microsoft.com/office/drawing/2014/main" id="{B42552F7-08D9-9A4A-B555-18A3BEB0E568}"/>
                </a:ext>
              </a:extLst>
            </p:cNvPr>
            <p:cNvSpPr>
              <a:spLocks noChangeArrowheads="1"/>
            </p:cNvSpPr>
            <p:nvPr/>
          </p:nvSpPr>
          <p:spPr bwMode="auto">
            <a:xfrm>
              <a:off x="2877" y="2110"/>
              <a:ext cx="90" cy="593"/>
            </a:xfrm>
            <a:prstGeom prst="rect">
              <a:avLst/>
            </a:prstGeom>
            <a:noFill/>
            <a:ln w="11113"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94" name="Rectangle 32">
              <a:extLst>
                <a:ext uri="{FF2B5EF4-FFF2-40B4-BE49-F238E27FC236}">
                  <a16:creationId xmlns:a16="http://schemas.microsoft.com/office/drawing/2014/main" id="{DD5E73E5-E24A-5841-9841-AC649288BA56}"/>
                </a:ext>
              </a:extLst>
            </p:cNvPr>
            <p:cNvSpPr>
              <a:spLocks noChangeArrowheads="1"/>
            </p:cNvSpPr>
            <p:nvPr/>
          </p:nvSpPr>
          <p:spPr bwMode="auto">
            <a:xfrm>
              <a:off x="2971" y="1706"/>
              <a:ext cx="98" cy="1001"/>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95" name="Rectangle 33">
              <a:extLst>
                <a:ext uri="{FF2B5EF4-FFF2-40B4-BE49-F238E27FC236}">
                  <a16:creationId xmlns:a16="http://schemas.microsoft.com/office/drawing/2014/main" id="{E5854B84-AFDB-CA46-AAFD-A86D787A6838}"/>
                </a:ext>
              </a:extLst>
            </p:cNvPr>
            <p:cNvSpPr>
              <a:spLocks noChangeArrowheads="1"/>
            </p:cNvSpPr>
            <p:nvPr/>
          </p:nvSpPr>
          <p:spPr bwMode="auto">
            <a:xfrm>
              <a:off x="2975" y="1710"/>
              <a:ext cx="90" cy="993"/>
            </a:xfrm>
            <a:prstGeom prst="rect">
              <a:avLst/>
            </a:prstGeom>
            <a:noFill/>
            <a:ln w="11113" cap="flat">
              <a:solidFill>
                <a:srgbClr val="008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96" name="Rectangle 34">
              <a:extLst>
                <a:ext uri="{FF2B5EF4-FFF2-40B4-BE49-F238E27FC236}">
                  <a16:creationId xmlns:a16="http://schemas.microsoft.com/office/drawing/2014/main" id="{47762212-C877-A044-8F48-101D38D5C1BF}"/>
                </a:ext>
              </a:extLst>
            </p:cNvPr>
            <p:cNvSpPr>
              <a:spLocks noChangeArrowheads="1"/>
            </p:cNvSpPr>
            <p:nvPr/>
          </p:nvSpPr>
          <p:spPr bwMode="auto">
            <a:xfrm>
              <a:off x="3069" y="1706"/>
              <a:ext cx="98" cy="1001"/>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97" name="Rectangle 35">
              <a:extLst>
                <a:ext uri="{FF2B5EF4-FFF2-40B4-BE49-F238E27FC236}">
                  <a16:creationId xmlns:a16="http://schemas.microsoft.com/office/drawing/2014/main" id="{7E4962CC-1FB5-9F4B-B1D6-CE8D04E7FB08}"/>
                </a:ext>
              </a:extLst>
            </p:cNvPr>
            <p:cNvSpPr>
              <a:spLocks noChangeArrowheads="1"/>
            </p:cNvSpPr>
            <p:nvPr/>
          </p:nvSpPr>
          <p:spPr bwMode="auto">
            <a:xfrm>
              <a:off x="3073" y="1710"/>
              <a:ext cx="91" cy="993"/>
            </a:xfrm>
            <a:prstGeom prst="rect">
              <a:avLst/>
            </a:prstGeom>
            <a:noFill/>
            <a:ln w="11113" cap="flat">
              <a:solidFill>
                <a:srgbClr val="ADD8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98" name="Rectangle 36">
              <a:extLst>
                <a:ext uri="{FF2B5EF4-FFF2-40B4-BE49-F238E27FC236}">
                  <a16:creationId xmlns:a16="http://schemas.microsoft.com/office/drawing/2014/main" id="{BDAD0EB0-0AD9-E04D-A153-CED8F50B0DA1}"/>
                </a:ext>
              </a:extLst>
            </p:cNvPr>
            <p:cNvSpPr>
              <a:spLocks noChangeArrowheads="1"/>
            </p:cNvSpPr>
            <p:nvPr/>
          </p:nvSpPr>
          <p:spPr bwMode="auto">
            <a:xfrm>
              <a:off x="3167" y="2506"/>
              <a:ext cx="98" cy="201"/>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299" name="Rectangle 37">
              <a:extLst>
                <a:ext uri="{FF2B5EF4-FFF2-40B4-BE49-F238E27FC236}">
                  <a16:creationId xmlns:a16="http://schemas.microsoft.com/office/drawing/2014/main" id="{3BF47CC7-45FC-A74E-87C9-B99318440AE7}"/>
                </a:ext>
              </a:extLst>
            </p:cNvPr>
            <p:cNvSpPr>
              <a:spLocks noChangeArrowheads="1"/>
            </p:cNvSpPr>
            <p:nvPr/>
          </p:nvSpPr>
          <p:spPr bwMode="auto">
            <a:xfrm>
              <a:off x="3171" y="2511"/>
              <a:ext cx="90" cy="192"/>
            </a:xfrm>
            <a:prstGeom prst="rect">
              <a:avLst/>
            </a:prstGeom>
            <a:noFill/>
            <a:ln w="11113" cap="flat">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00" name="Rectangle 38">
              <a:extLst>
                <a:ext uri="{FF2B5EF4-FFF2-40B4-BE49-F238E27FC236}">
                  <a16:creationId xmlns:a16="http://schemas.microsoft.com/office/drawing/2014/main" id="{C93EA851-6A7E-DB46-8B4D-9D4AEA9ED6C8}"/>
                </a:ext>
              </a:extLst>
            </p:cNvPr>
            <p:cNvSpPr>
              <a:spLocks noChangeArrowheads="1"/>
            </p:cNvSpPr>
            <p:nvPr/>
          </p:nvSpPr>
          <p:spPr bwMode="auto">
            <a:xfrm>
              <a:off x="3461" y="1467"/>
              <a:ext cx="97" cy="1240"/>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01" name="Rectangle 39">
              <a:extLst>
                <a:ext uri="{FF2B5EF4-FFF2-40B4-BE49-F238E27FC236}">
                  <a16:creationId xmlns:a16="http://schemas.microsoft.com/office/drawing/2014/main" id="{7CF10814-96B5-024B-9AD5-663921FFB20F}"/>
                </a:ext>
              </a:extLst>
            </p:cNvPr>
            <p:cNvSpPr>
              <a:spLocks noChangeArrowheads="1"/>
            </p:cNvSpPr>
            <p:nvPr/>
          </p:nvSpPr>
          <p:spPr bwMode="auto">
            <a:xfrm>
              <a:off x="3464" y="1471"/>
              <a:ext cx="91" cy="1232"/>
            </a:xfrm>
            <a:prstGeom prst="rect">
              <a:avLst/>
            </a:prstGeom>
            <a:noFill/>
            <a:ln w="11113"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02" name="Rectangle 40">
              <a:extLst>
                <a:ext uri="{FF2B5EF4-FFF2-40B4-BE49-F238E27FC236}">
                  <a16:creationId xmlns:a16="http://schemas.microsoft.com/office/drawing/2014/main" id="{AD05CF41-F05B-2745-A204-43E9875AB3AA}"/>
                </a:ext>
              </a:extLst>
            </p:cNvPr>
            <p:cNvSpPr>
              <a:spLocks noChangeArrowheads="1"/>
            </p:cNvSpPr>
            <p:nvPr/>
          </p:nvSpPr>
          <p:spPr bwMode="auto">
            <a:xfrm>
              <a:off x="3558" y="1192"/>
              <a:ext cx="99" cy="1515"/>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03" name="Rectangle 41">
              <a:extLst>
                <a:ext uri="{FF2B5EF4-FFF2-40B4-BE49-F238E27FC236}">
                  <a16:creationId xmlns:a16="http://schemas.microsoft.com/office/drawing/2014/main" id="{C2A5370C-643E-D64D-ABF8-EB80B202EE5F}"/>
                </a:ext>
              </a:extLst>
            </p:cNvPr>
            <p:cNvSpPr>
              <a:spLocks noChangeArrowheads="1"/>
            </p:cNvSpPr>
            <p:nvPr/>
          </p:nvSpPr>
          <p:spPr bwMode="auto">
            <a:xfrm>
              <a:off x="3563" y="1197"/>
              <a:ext cx="90" cy="1506"/>
            </a:xfrm>
            <a:prstGeom prst="rect">
              <a:avLst/>
            </a:prstGeom>
            <a:noFill/>
            <a:ln w="11113" cap="flat">
              <a:solidFill>
                <a:srgbClr val="008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04" name="Rectangle 42">
              <a:extLst>
                <a:ext uri="{FF2B5EF4-FFF2-40B4-BE49-F238E27FC236}">
                  <a16:creationId xmlns:a16="http://schemas.microsoft.com/office/drawing/2014/main" id="{00B6223F-C54D-974C-9199-65DA7F3DD57D}"/>
                </a:ext>
              </a:extLst>
            </p:cNvPr>
            <p:cNvSpPr>
              <a:spLocks noChangeArrowheads="1"/>
            </p:cNvSpPr>
            <p:nvPr/>
          </p:nvSpPr>
          <p:spPr bwMode="auto">
            <a:xfrm>
              <a:off x="3657" y="1605"/>
              <a:ext cx="98" cy="1102"/>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05" name="Rectangle 43">
              <a:extLst>
                <a:ext uri="{FF2B5EF4-FFF2-40B4-BE49-F238E27FC236}">
                  <a16:creationId xmlns:a16="http://schemas.microsoft.com/office/drawing/2014/main" id="{DBA19BA0-2E99-8E4D-B613-D1E589E0F552}"/>
                </a:ext>
              </a:extLst>
            </p:cNvPr>
            <p:cNvSpPr>
              <a:spLocks noChangeArrowheads="1"/>
            </p:cNvSpPr>
            <p:nvPr/>
          </p:nvSpPr>
          <p:spPr bwMode="auto">
            <a:xfrm>
              <a:off x="3661" y="1609"/>
              <a:ext cx="90" cy="1094"/>
            </a:xfrm>
            <a:prstGeom prst="rect">
              <a:avLst/>
            </a:prstGeom>
            <a:noFill/>
            <a:ln w="11113" cap="flat">
              <a:solidFill>
                <a:srgbClr val="ADD8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06" name="Rectangle 44">
              <a:extLst>
                <a:ext uri="{FF2B5EF4-FFF2-40B4-BE49-F238E27FC236}">
                  <a16:creationId xmlns:a16="http://schemas.microsoft.com/office/drawing/2014/main" id="{DC63671E-6594-CA4C-A473-A0EC4EF504E7}"/>
                </a:ext>
              </a:extLst>
            </p:cNvPr>
            <p:cNvSpPr>
              <a:spLocks noChangeArrowheads="1"/>
            </p:cNvSpPr>
            <p:nvPr/>
          </p:nvSpPr>
          <p:spPr bwMode="auto">
            <a:xfrm>
              <a:off x="3755" y="1330"/>
              <a:ext cx="98" cy="1377"/>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07" name="Rectangle 45">
              <a:extLst>
                <a:ext uri="{FF2B5EF4-FFF2-40B4-BE49-F238E27FC236}">
                  <a16:creationId xmlns:a16="http://schemas.microsoft.com/office/drawing/2014/main" id="{F807D5A7-948E-1046-8125-0153EC419A52}"/>
                </a:ext>
              </a:extLst>
            </p:cNvPr>
            <p:cNvSpPr>
              <a:spLocks noChangeArrowheads="1"/>
            </p:cNvSpPr>
            <p:nvPr/>
          </p:nvSpPr>
          <p:spPr bwMode="auto">
            <a:xfrm>
              <a:off x="3759" y="1334"/>
              <a:ext cx="90" cy="1369"/>
            </a:xfrm>
            <a:prstGeom prst="rect">
              <a:avLst/>
            </a:prstGeom>
            <a:noFill/>
            <a:ln w="11113" cap="flat">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08" name="Rectangle 46">
              <a:extLst>
                <a:ext uri="{FF2B5EF4-FFF2-40B4-BE49-F238E27FC236}">
                  <a16:creationId xmlns:a16="http://schemas.microsoft.com/office/drawing/2014/main" id="{411BD674-D5E0-EF4E-AD58-BD0C8E302A69}"/>
                </a:ext>
              </a:extLst>
            </p:cNvPr>
            <p:cNvSpPr>
              <a:spLocks noChangeArrowheads="1"/>
            </p:cNvSpPr>
            <p:nvPr/>
          </p:nvSpPr>
          <p:spPr bwMode="auto">
            <a:xfrm>
              <a:off x="4048" y="945"/>
              <a:ext cx="98" cy="1762"/>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09" name="Rectangle 47">
              <a:extLst>
                <a:ext uri="{FF2B5EF4-FFF2-40B4-BE49-F238E27FC236}">
                  <a16:creationId xmlns:a16="http://schemas.microsoft.com/office/drawing/2014/main" id="{3E965CF2-2FEA-8145-9920-923578FFE2A8}"/>
                </a:ext>
              </a:extLst>
            </p:cNvPr>
            <p:cNvSpPr>
              <a:spLocks noChangeArrowheads="1"/>
            </p:cNvSpPr>
            <p:nvPr/>
          </p:nvSpPr>
          <p:spPr bwMode="auto">
            <a:xfrm>
              <a:off x="4052" y="948"/>
              <a:ext cx="90" cy="1755"/>
            </a:xfrm>
            <a:prstGeom prst="rect">
              <a:avLst/>
            </a:prstGeom>
            <a:noFill/>
            <a:ln w="11113"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10" name="Rectangle 48">
              <a:extLst>
                <a:ext uri="{FF2B5EF4-FFF2-40B4-BE49-F238E27FC236}">
                  <a16:creationId xmlns:a16="http://schemas.microsoft.com/office/drawing/2014/main" id="{614135E8-D6CE-9148-9A7A-447438063B6D}"/>
                </a:ext>
              </a:extLst>
            </p:cNvPr>
            <p:cNvSpPr>
              <a:spLocks noChangeArrowheads="1"/>
            </p:cNvSpPr>
            <p:nvPr/>
          </p:nvSpPr>
          <p:spPr bwMode="auto">
            <a:xfrm>
              <a:off x="4146" y="1385"/>
              <a:ext cx="98" cy="1322"/>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11" name="Rectangle 49">
              <a:extLst>
                <a:ext uri="{FF2B5EF4-FFF2-40B4-BE49-F238E27FC236}">
                  <a16:creationId xmlns:a16="http://schemas.microsoft.com/office/drawing/2014/main" id="{18D20383-EB5B-B241-A92E-AA43FF1B8E75}"/>
                </a:ext>
              </a:extLst>
            </p:cNvPr>
            <p:cNvSpPr>
              <a:spLocks noChangeArrowheads="1"/>
            </p:cNvSpPr>
            <p:nvPr/>
          </p:nvSpPr>
          <p:spPr bwMode="auto">
            <a:xfrm>
              <a:off x="4150" y="1389"/>
              <a:ext cx="90" cy="1314"/>
            </a:xfrm>
            <a:prstGeom prst="rect">
              <a:avLst/>
            </a:prstGeom>
            <a:noFill/>
            <a:ln w="11113" cap="flat">
              <a:solidFill>
                <a:srgbClr val="008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12" name="Rectangle 50">
              <a:extLst>
                <a:ext uri="{FF2B5EF4-FFF2-40B4-BE49-F238E27FC236}">
                  <a16:creationId xmlns:a16="http://schemas.microsoft.com/office/drawing/2014/main" id="{C059E0C5-5E74-9343-A68D-1D80C0489C53}"/>
                </a:ext>
              </a:extLst>
            </p:cNvPr>
            <p:cNvSpPr>
              <a:spLocks noChangeArrowheads="1"/>
            </p:cNvSpPr>
            <p:nvPr/>
          </p:nvSpPr>
          <p:spPr bwMode="auto">
            <a:xfrm>
              <a:off x="4244" y="2266"/>
              <a:ext cx="98" cy="441"/>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13" name="Rectangle 51">
              <a:extLst>
                <a:ext uri="{FF2B5EF4-FFF2-40B4-BE49-F238E27FC236}">
                  <a16:creationId xmlns:a16="http://schemas.microsoft.com/office/drawing/2014/main" id="{A82EE119-F55D-A142-AA06-2F403A615364}"/>
                </a:ext>
              </a:extLst>
            </p:cNvPr>
            <p:cNvSpPr>
              <a:spLocks noChangeArrowheads="1"/>
            </p:cNvSpPr>
            <p:nvPr/>
          </p:nvSpPr>
          <p:spPr bwMode="auto">
            <a:xfrm>
              <a:off x="4248" y="2270"/>
              <a:ext cx="90" cy="433"/>
            </a:xfrm>
            <a:prstGeom prst="rect">
              <a:avLst/>
            </a:prstGeom>
            <a:noFill/>
            <a:ln w="11113" cap="flat">
              <a:solidFill>
                <a:srgbClr val="ADD8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14" name="Rectangle 52">
              <a:extLst>
                <a:ext uri="{FF2B5EF4-FFF2-40B4-BE49-F238E27FC236}">
                  <a16:creationId xmlns:a16="http://schemas.microsoft.com/office/drawing/2014/main" id="{F3FB4AFC-6C36-194A-8CE8-74682B91A0BE}"/>
                </a:ext>
              </a:extLst>
            </p:cNvPr>
            <p:cNvSpPr>
              <a:spLocks noChangeArrowheads="1"/>
            </p:cNvSpPr>
            <p:nvPr/>
          </p:nvSpPr>
          <p:spPr bwMode="auto">
            <a:xfrm>
              <a:off x="4342" y="1825"/>
              <a:ext cx="98" cy="882"/>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15" name="Rectangle 53">
              <a:extLst>
                <a:ext uri="{FF2B5EF4-FFF2-40B4-BE49-F238E27FC236}">
                  <a16:creationId xmlns:a16="http://schemas.microsoft.com/office/drawing/2014/main" id="{D7BF90A2-8D96-684D-8DFA-4D8092507457}"/>
                </a:ext>
              </a:extLst>
            </p:cNvPr>
            <p:cNvSpPr>
              <a:spLocks noChangeArrowheads="1"/>
            </p:cNvSpPr>
            <p:nvPr/>
          </p:nvSpPr>
          <p:spPr bwMode="auto">
            <a:xfrm>
              <a:off x="4346" y="1829"/>
              <a:ext cx="90" cy="874"/>
            </a:xfrm>
            <a:prstGeom prst="rect">
              <a:avLst/>
            </a:prstGeom>
            <a:noFill/>
            <a:ln w="11113" cap="flat">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16" name="Rectangle 54">
              <a:extLst>
                <a:ext uri="{FF2B5EF4-FFF2-40B4-BE49-F238E27FC236}">
                  <a16:creationId xmlns:a16="http://schemas.microsoft.com/office/drawing/2014/main" id="{410E471D-6BF1-244C-8AE1-837885D3DF00}"/>
                </a:ext>
              </a:extLst>
            </p:cNvPr>
            <p:cNvSpPr>
              <a:spLocks noChangeArrowheads="1"/>
            </p:cNvSpPr>
            <p:nvPr/>
          </p:nvSpPr>
          <p:spPr bwMode="auto">
            <a:xfrm>
              <a:off x="4636" y="1291"/>
              <a:ext cx="98" cy="1416"/>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17" name="Rectangle 55">
              <a:extLst>
                <a:ext uri="{FF2B5EF4-FFF2-40B4-BE49-F238E27FC236}">
                  <a16:creationId xmlns:a16="http://schemas.microsoft.com/office/drawing/2014/main" id="{D1427D14-FECB-B14F-B0B8-179848959CA7}"/>
                </a:ext>
              </a:extLst>
            </p:cNvPr>
            <p:cNvSpPr>
              <a:spLocks noChangeArrowheads="1"/>
            </p:cNvSpPr>
            <p:nvPr/>
          </p:nvSpPr>
          <p:spPr bwMode="auto">
            <a:xfrm>
              <a:off x="4639" y="1295"/>
              <a:ext cx="91" cy="1408"/>
            </a:xfrm>
            <a:prstGeom prst="rect">
              <a:avLst/>
            </a:prstGeom>
            <a:noFill/>
            <a:ln w="11113"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18" name="Rectangle 56">
              <a:extLst>
                <a:ext uri="{FF2B5EF4-FFF2-40B4-BE49-F238E27FC236}">
                  <a16:creationId xmlns:a16="http://schemas.microsoft.com/office/drawing/2014/main" id="{A44E465B-8B44-DA4A-9195-5FEBE71BE608}"/>
                </a:ext>
              </a:extLst>
            </p:cNvPr>
            <p:cNvSpPr>
              <a:spLocks noChangeArrowheads="1"/>
            </p:cNvSpPr>
            <p:nvPr/>
          </p:nvSpPr>
          <p:spPr bwMode="auto">
            <a:xfrm>
              <a:off x="4734" y="1448"/>
              <a:ext cx="97" cy="1259"/>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19" name="Rectangle 57">
              <a:extLst>
                <a:ext uri="{FF2B5EF4-FFF2-40B4-BE49-F238E27FC236}">
                  <a16:creationId xmlns:a16="http://schemas.microsoft.com/office/drawing/2014/main" id="{5BE1AD45-F6C6-1141-AD4F-797C72A2AAEE}"/>
                </a:ext>
              </a:extLst>
            </p:cNvPr>
            <p:cNvSpPr>
              <a:spLocks noChangeArrowheads="1"/>
            </p:cNvSpPr>
            <p:nvPr/>
          </p:nvSpPr>
          <p:spPr bwMode="auto">
            <a:xfrm>
              <a:off x="4737" y="1452"/>
              <a:ext cx="90" cy="1251"/>
            </a:xfrm>
            <a:prstGeom prst="rect">
              <a:avLst/>
            </a:prstGeom>
            <a:noFill/>
            <a:ln w="11113" cap="flat">
              <a:solidFill>
                <a:srgbClr val="008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20" name="Rectangle 58">
              <a:extLst>
                <a:ext uri="{FF2B5EF4-FFF2-40B4-BE49-F238E27FC236}">
                  <a16:creationId xmlns:a16="http://schemas.microsoft.com/office/drawing/2014/main" id="{AC12D92F-70F3-ED46-A593-AFC35E014BB6}"/>
                </a:ext>
              </a:extLst>
            </p:cNvPr>
            <p:cNvSpPr>
              <a:spLocks noChangeArrowheads="1"/>
            </p:cNvSpPr>
            <p:nvPr/>
          </p:nvSpPr>
          <p:spPr bwMode="auto">
            <a:xfrm>
              <a:off x="4831" y="1448"/>
              <a:ext cx="98" cy="1259"/>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21" name="Rectangle 59">
              <a:extLst>
                <a:ext uri="{FF2B5EF4-FFF2-40B4-BE49-F238E27FC236}">
                  <a16:creationId xmlns:a16="http://schemas.microsoft.com/office/drawing/2014/main" id="{33B5199B-5A9F-9546-BD25-9D91C2A292F0}"/>
                </a:ext>
              </a:extLst>
            </p:cNvPr>
            <p:cNvSpPr>
              <a:spLocks noChangeArrowheads="1"/>
            </p:cNvSpPr>
            <p:nvPr/>
          </p:nvSpPr>
          <p:spPr bwMode="auto">
            <a:xfrm>
              <a:off x="4835" y="1452"/>
              <a:ext cx="90" cy="1251"/>
            </a:xfrm>
            <a:prstGeom prst="rect">
              <a:avLst/>
            </a:prstGeom>
            <a:noFill/>
            <a:ln w="11113" cap="flat">
              <a:solidFill>
                <a:srgbClr val="ADD8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22" name="Rectangle 60">
              <a:extLst>
                <a:ext uri="{FF2B5EF4-FFF2-40B4-BE49-F238E27FC236}">
                  <a16:creationId xmlns:a16="http://schemas.microsoft.com/office/drawing/2014/main" id="{50E79097-C706-8D46-8A56-39111796D9EF}"/>
                </a:ext>
              </a:extLst>
            </p:cNvPr>
            <p:cNvSpPr>
              <a:spLocks noChangeArrowheads="1"/>
            </p:cNvSpPr>
            <p:nvPr/>
          </p:nvSpPr>
          <p:spPr bwMode="auto">
            <a:xfrm>
              <a:off x="4929" y="1842"/>
              <a:ext cx="99" cy="865"/>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23" name="Rectangle 61">
              <a:extLst>
                <a:ext uri="{FF2B5EF4-FFF2-40B4-BE49-F238E27FC236}">
                  <a16:creationId xmlns:a16="http://schemas.microsoft.com/office/drawing/2014/main" id="{C7D1F461-06F1-5B4D-90AE-B85851016BC7}"/>
                </a:ext>
              </a:extLst>
            </p:cNvPr>
            <p:cNvSpPr>
              <a:spLocks noChangeArrowheads="1"/>
            </p:cNvSpPr>
            <p:nvPr/>
          </p:nvSpPr>
          <p:spPr bwMode="auto">
            <a:xfrm>
              <a:off x="4933" y="1845"/>
              <a:ext cx="90" cy="858"/>
            </a:xfrm>
            <a:prstGeom prst="rect">
              <a:avLst/>
            </a:prstGeom>
            <a:noFill/>
            <a:ln w="11113" cap="flat">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24" name="Rectangle 62">
              <a:extLst>
                <a:ext uri="{FF2B5EF4-FFF2-40B4-BE49-F238E27FC236}">
                  <a16:creationId xmlns:a16="http://schemas.microsoft.com/office/drawing/2014/main" id="{7B0A64DE-E546-0042-B20F-C3D9E76F66BA}"/>
                </a:ext>
              </a:extLst>
            </p:cNvPr>
            <p:cNvSpPr>
              <a:spLocks noChangeArrowheads="1"/>
            </p:cNvSpPr>
            <p:nvPr/>
          </p:nvSpPr>
          <p:spPr bwMode="auto">
            <a:xfrm>
              <a:off x="5223" y="1291"/>
              <a:ext cx="98" cy="1416"/>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25" name="Rectangle 63">
              <a:extLst>
                <a:ext uri="{FF2B5EF4-FFF2-40B4-BE49-F238E27FC236}">
                  <a16:creationId xmlns:a16="http://schemas.microsoft.com/office/drawing/2014/main" id="{42979A83-733F-9640-BAE1-912D6E334AFB}"/>
                </a:ext>
              </a:extLst>
            </p:cNvPr>
            <p:cNvSpPr>
              <a:spLocks noChangeArrowheads="1"/>
            </p:cNvSpPr>
            <p:nvPr/>
          </p:nvSpPr>
          <p:spPr bwMode="auto">
            <a:xfrm>
              <a:off x="5227" y="1295"/>
              <a:ext cx="90" cy="1408"/>
            </a:xfrm>
            <a:prstGeom prst="rect">
              <a:avLst/>
            </a:prstGeom>
            <a:noFill/>
            <a:ln w="11113"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26" name="Rectangle 64">
              <a:extLst>
                <a:ext uri="{FF2B5EF4-FFF2-40B4-BE49-F238E27FC236}">
                  <a16:creationId xmlns:a16="http://schemas.microsoft.com/office/drawing/2014/main" id="{910C265E-F34C-634E-AB74-FA445D8A2A55}"/>
                </a:ext>
              </a:extLst>
            </p:cNvPr>
            <p:cNvSpPr>
              <a:spLocks noChangeArrowheads="1"/>
            </p:cNvSpPr>
            <p:nvPr/>
          </p:nvSpPr>
          <p:spPr bwMode="auto">
            <a:xfrm>
              <a:off x="5321" y="1920"/>
              <a:ext cx="98" cy="787"/>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27" name="Rectangle 65">
              <a:extLst>
                <a:ext uri="{FF2B5EF4-FFF2-40B4-BE49-F238E27FC236}">
                  <a16:creationId xmlns:a16="http://schemas.microsoft.com/office/drawing/2014/main" id="{07701F02-20CD-A849-BD61-B020643DA91D}"/>
                </a:ext>
              </a:extLst>
            </p:cNvPr>
            <p:cNvSpPr>
              <a:spLocks noChangeArrowheads="1"/>
            </p:cNvSpPr>
            <p:nvPr/>
          </p:nvSpPr>
          <p:spPr bwMode="auto">
            <a:xfrm>
              <a:off x="5325" y="1924"/>
              <a:ext cx="90" cy="779"/>
            </a:xfrm>
            <a:prstGeom prst="rect">
              <a:avLst/>
            </a:prstGeom>
            <a:noFill/>
            <a:ln w="11113" cap="flat">
              <a:solidFill>
                <a:srgbClr val="008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28" name="Rectangle 66">
              <a:extLst>
                <a:ext uri="{FF2B5EF4-FFF2-40B4-BE49-F238E27FC236}">
                  <a16:creationId xmlns:a16="http://schemas.microsoft.com/office/drawing/2014/main" id="{FB0EAC2A-9616-D74B-89F8-861499E27D7B}"/>
                </a:ext>
              </a:extLst>
            </p:cNvPr>
            <p:cNvSpPr>
              <a:spLocks noChangeArrowheads="1"/>
            </p:cNvSpPr>
            <p:nvPr/>
          </p:nvSpPr>
          <p:spPr bwMode="auto">
            <a:xfrm>
              <a:off x="5419" y="2077"/>
              <a:ext cx="98" cy="630"/>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29" name="Rectangle 67">
              <a:extLst>
                <a:ext uri="{FF2B5EF4-FFF2-40B4-BE49-F238E27FC236}">
                  <a16:creationId xmlns:a16="http://schemas.microsoft.com/office/drawing/2014/main" id="{3E1178BD-7310-3D45-A61A-C09A566C8975}"/>
                </a:ext>
              </a:extLst>
            </p:cNvPr>
            <p:cNvSpPr>
              <a:spLocks noChangeArrowheads="1"/>
            </p:cNvSpPr>
            <p:nvPr/>
          </p:nvSpPr>
          <p:spPr bwMode="auto">
            <a:xfrm>
              <a:off x="5423" y="2081"/>
              <a:ext cx="90" cy="622"/>
            </a:xfrm>
            <a:prstGeom prst="rect">
              <a:avLst/>
            </a:prstGeom>
            <a:noFill/>
            <a:ln w="11113" cap="flat">
              <a:solidFill>
                <a:srgbClr val="ADD8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30" name="Rectangle 68">
              <a:extLst>
                <a:ext uri="{FF2B5EF4-FFF2-40B4-BE49-F238E27FC236}">
                  <a16:creationId xmlns:a16="http://schemas.microsoft.com/office/drawing/2014/main" id="{573675C4-7784-DA42-A317-1BB2D5303EA1}"/>
                </a:ext>
              </a:extLst>
            </p:cNvPr>
            <p:cNvSpPr>
              <a:spLocks noChangeArrowheads="1"/>
            </p:cNvSpPr>
            <p:nvPr/>
          </p:nvSpPr>
          <p:spPr bwMode="auto">
            <a:xfrm>
              <a:off x="5517" y="1920"/>
              <a:ext cx="98" cy="787"/>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31" name="Rectangle 69">
              <a:extLst>
                <a:ext uri="{FF2B5EF4-FFF2-40B4-BE49-F238E27FC236}">
                  <a16:creationId xmlns:a16="http://schemas.microsoft.com/office/drawing/2014/main" id="{4849C960-1F11-F842-86DE-5A052AF21FB1}"/>
                </a:ext>
              </a:extLst>
            </p:cNvPr>
            <p:cNvSpPr>
              <a:spLocks noChangeArrowheads="1"/>
            </p:cNvSpPr>
            <p:nvPr/>
          </p:nvSpPr>
          <p:spPr bwMode="auto">
            <a:xfrm>
              <a:off x="5521" y="1924"/>
              <a:ext cx="90" cy="779"/>
            </a:xfrm>
            <a:prstGeom prst="rect">
              <a:avLst/>
            </a:prstGeom>
            <a:noFill/>
            <a:ln w="11113" cap="flat">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32" name="Rectangle 70">
              <a:extLst>
                <a:ext uri="{FF2B5EF4-FFF2-40B4-BE49-F238E27FC236}">
                  <a16:creationId xmlns:a16="http://schemas.microsoft.com/office/drawing/2014/main" id="{BF91E58D-0C47-2944-8A44-A1D9916F96ED}"/>
                </a:ext>
              </a:extLst>
            </p:cNvPr>
            <p:cNvSpPr>
              <a:spLocks noChangeArrowheads="1"/>
            </p:cNvSpPr>
            <p:nvPr/>
          </p:nvSpPr>
          <p:spPr bwMode="auto">
            <a:xfrm>
              <a:off x="5811" y="748"/>
              <a:ext cx="98" cy="1959"/>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33" name="Rectangle 71">
              <a:extLst>
                <a:ext uri="{FF2B5EF4-FFF2-40B4-BE49-F238E27FC236}">
                  <a16:creationId xmlns:a16="http://schemas.microsoft.com/office/drawing/2014/main" id="{23AAD2DD-3187-3C4B-8D36-12BD2F8D00ED}"/>
                </a:ext>
              </a:extLst>
            </p:cNvPr>
            <p:cNvSpPr>
              <a:spLocks noChangeArrowheads="1"/>
            </p:cNvSpPr>
            <p:nvPr/>
          </p:nvSpPr>
          <p:spPr bwMode="auto">
            <a:xfrm>
              <a:off x="5814" y="752"/>
              <a:ext cx="91" cy="1951"/>
            </a:xfrm>
            <a:prstGeom prst="rect">
              <a:avLst/>
            </a:prstGeom>
            <a:noFill/>
            <a:ln w="11113"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34" name="Rectangle 72">
              <a:extLst>
                <a:ext uri="{FF2B5EF4-FFF2-40B4-BE49-F238E27FC236}">
                  <a16:creationId xmlns:a16="http://schemas.microsoft.com/office/drawing/2014/main" id="{FBCB3668-7E33-934E-A8A3-784214CE1761}"/>
                </a:ext>
              </a:extLst>
            </p:cNvPr>
            <p:cNvSpPr>
              <a:spLocks noChangeArrowheads="1"/>
            </p:cNvSpPr>
            <p:nvPr/>
          </p:nvSpPr>
          <p:spPr bwMode="auto">
            <a:xfrm>
              <a:off x="5909" y="1728"/>
              <a:ext cx="97" cy="979"/>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35" name="Rectangle 73">
              <a:extLst>
                <a:ext uri="{FF2B5EF4-FFF2-40B4-BE49-F238E27FC236}">
                  <a16:creationId xmlns:a16="http://schemas.microsoft.com/office/drawing/2014/main" id="{169B1EF5-422B-FA46-9F97-474F62A9570E}"/>
                </a:ext>
              </a:extLst>
            </p:cNvPr>
            <p:cNvSpPr>
              <a:spLocks noChangeArrowheads="1"/>
            </p:cNvSpPr>
            <p:nvPr/>
          </p:nvSpPr>
          <p:spPr bwMode="auto">
            <a:xfrm>
              <a:off x="5912" y="1731"/>
              <a:ext cx="91" cy="972"/>
            </a:xfrm>
            <a:prstGeom prst="rect">
              <a:avLst/>
            </a:prstGeom>
            <a:noFill/>
            <a:ln w="11113" cap="flat">
              <a:solidFill>
                <a:srgbClr val="008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36" name="Rectangle 74">
              <a:extLst>
                <a:ext uri="{FF2B5EF4-FFF2-40B4-BE49-F238E27FC236}">
                  <a16:creationId xmlns:a16="http://schemas.microsoft.com/office/drawing/2014/main" id="{1C30B042-50A1-2141-A45F-2B59B4C1AE22}"/>
                </a:ext>
              </a:extLst>
            </p:cNvPr>
            <p:cNvSpPr>
              <a:spLocks noChangeArrowheads="1"/>
            </p:cNvSpPr>
            <p:nvPr/>
          </p:nvSpPr>
          <p:spPr bwMode="auto">
            <a:xfrm>
              <a:off x="6006" y="1238"/>
              <a:ext cx="98" cy="1469"/>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37" name="Rectangle 75">
              <a:extLst>
                <a:ext uri="{FF2B5EF4-FFF2-40B4-BE49-F238E27FC236}">
                  <a16:creationId xmlns:a16="http://schemas.microsoft.com/office/drawing/2014/main" id="{05439489-CEA9-B44B-87E3-EEC598DD1109}"/>
                </a:ext>
              </a:extLst>
            </p:cNvPr>
            <p:cNvSpPr>
              <a:spLocks noChangeArrowheads="1"/>
            </p:cNvSpPr>
            <p:nvPr/>
          </p:nvSpPr>
          <p:spPr bwMode="auto">
            <a:xfrm>
              <a:off x="6010" y="1242"/>
              <a:ext cx="90" cy="1461"/>
            </a:xfrm>
            <a:prstGeom prst="rect">
              <a:avLst/>
            </a:prstGeom>
            <a:noFill/>
            <a:ln w="11113" cap="flat">
              <a:solidFill>
                <a:srgbClr val="ADD8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38" name="Rectangle 76">
              <a:extLst>
                <a:ext uri="{FF2B5EF4-FFF2-40B4-BE49-F238E27FC236}">
                  <a16:creationId xmlns:a16="http://schemas.microsoft.com/office/drawing/2014/main" id="{73C9AFF3-CB3F-3444-B1D7-B789D590C6C4}"/>
                </a:ext>
              </a:extLst>
            </p:cNvPr>
            <p:cNvSpPr>
              <a:spLocks noChangeArrowheads="1"/>
            </p:cNvSpPr>
            <p:nvPr/>
          </p:nvSpPr>
          <p:spPr bwMode="auto">
            <a:xfrm>
              <a:off x="6104" y="1728"/>
              <a:ext cx="98" cy="979"/>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39" name="Rectangle 77">
              <a:extLst>
                <a:ext uri="{FF2B5EF4-FFF2-40B4-BE49-F238E27FC236}">
                  <a16:creationId xmlns:a16="http://schemas.microsoft.com/office/drawing/2014/main" id="{4AEB3369-E1FC-7043-872C-86D034559F09}"/>
                </a:ext>
              </a:extLst>
            </p:cNvPr>
            <p:cNvSpPr>
              <a:spLocks noChangeArrowheads="1"/>
            </p:cNvSpPr>
            <p:nvPr/>
          </p:nvSpPr>
          <p:spPr bwMode="auto">
            <a:xfrm>
              <a:off x="6108" y="1731"/>
              <a:ext cx="90" cy="972"/>
            </a:xfrm>
            <a:prstGeom prst="rect">
              <a:avLst/>
            </a:prstGeom>
            <a:noFill/>
            <a:ln w="11113" cap="flat">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40" name="Line 78">
              <a:extLst>
                <a:ext uri="{FF2B5EF4-FFF2-40B4-BE49-F238E27FC236}">
                  <a16:creationId xmlns:a16="http://schemas.microsoft.com/office/drawing/2014/main" id="{5CD9246D-BAF7-1942-B700-7A8E08F8DBB1}"/>
                </a:ext>
              </a:extLst>
            </p:cNvPr>
            <p:cNvSpPr>
              <a:spLocks noChangeShapeType="1"/>
            </p:cNvSpPr>
            <p:nvPr/>
          </p:nvSpPr>
          <p:spPr bwMode="auto">
            <a:xfrm flipV="1">
              <a:off x="1543" y="368"/>
              <a:ext cx="0" cy="2339"/>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41" name="Line 79">
              <a:extLst>
                <a:ext uri="{FF2B5EF4-FFF2-40B4-BE49-F238E27FC236}">
                  <a16:creationId xmlns:a16="http://schemas.microsoft.com/office/drawing/2014/main" id="{ABF1C703-EF27-094C-9424-6759C88B31EA}"/>
                </a:ext>
              </a:extLst>
            </p:cNvPr>
            <p:cNvSpPr>
              <a:spLocks noChangeShapeType="1"/>
            </p:cNvSpPr>
            <p:nvPr/>
          </p:nvSpPr>
          <p:spPr bwMode="auto">
            <a:xfrm flipH="1">
              <a:off x="1489" y="2707"/>
              <a:ext cx="54" cy="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42" name="Rectangle 80">
              <a:extLst>
                <a:ext uri="{FF2B5EF4-FFF2-40B4-BE49-F238E27FC236}">
                  <a16:creationId xmlns:a16="http://schemas.microsoft.com/office/drawing/2014/main" id="{E0AF0CED-A091-654B-B0AF-D4C8CB03685A}"/>
                </a:ext>
              </a:extLst>
            </p:cNvPr>
            <p:cNvSpPr>
              <a:spLocks noChangeArrowheads="1"/>
            </p:cNvSpPr>
            <p:nvPr/>
          </p:nvSpPr>
          <p:spPr bwMode="auto">
            <a:xfrm rot="16200000">
              <a:off x="1339" y="2594"/>
              <a:ext cx="9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anose="020B0604030504040204" pitchFamily="34" charset="0"/>
                  <a:ea typeface="Verdana" panose="020B0604030504040204" pitchFamily="34" charset="0"/>
                </a:rPr>
                <a:t>0</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343" name="Line 81">
              <a:extLst>
                <a:ext uri="{FF2B5EF4-FFF2-40B4-BE49-F238E27FC236}">
                  <a16:creationId xmlns:a16="http://schemas.microsoft.com/office/drawing/2014/main" id="{1939AC5A-9F7A-C441-ADA5-B6A9C523C626}"/>
                </a:ext>
              </a:extLst>
            </p:cNvPr>
            <p:cNvSpPr>
              <a:spLocks noChangeShapeType="1"/>
            </p:cNvSpPr>
            <p:nvPr/>
          </p:nvSpPr>
          <p:spPr bwMode="auto">
            <a:xfrm flipH="1">
              <a:off x="1489" y="2266"/>
              <a:ext cx="54" cy="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44" name="Rectangle 82">
              <a:extLst>
                <a:ext uri="{FF2B5EF4-FFF2-40B4-BE49-F238E27FC236}">
                  <a16:creationId xmlns:a16="http://schemas.microsoft.com/office/drawing/2014/main" id="{8150BD93-62C4-8B46-8DBC-E68996171B17}"/>
                </a:ext>
              </a:extLst>
            </p:cNvPr>
            <p:cNvSpPr>
              <a:spLocks noChangeArrowheads="1"/>
            </p:cNvSpPr>
            <p:nvPr/>
          </p:nvSpPr>
          <p:spPr bwMode="auto">
            <a:xfrm rot="16200000">
              <a:off x="1339" y="2194"/>
              <a:ext cx="9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anose="020B0604030504040204" pitchFamily="34" charset="0"/>
                  <a:ea typeface="Verdana" panose="020B0604030504040204" pitchFamily="34" charset="0"/>
                </a:rPr>
                <a:t>2</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345" name="Rectangle 83">
              <a:extLst>
                <a:ext uri="{FF2B5EF4-FFF2-40B4-BE49-F238E27FC236}">
                  <a16:creationId xmlns:a16="http://schemas.microsoft.com/office/drawing/2014/main" id="{A29FC3A1-215E-A942-BA89-156B20DBFDDC}"/>
                </a:ext>
              </a:extLst>
            </p:cNvPr>
            <p:cNvSpPr>
              <a:spLocks noChangeArrowheads="1"/>
            </p:cNvSpPr>
            <p:nvPr/>
          </p:nvSpPr>
          <p:spPr bwMode="auto">
            <a:xfrm rot="16200000">
              <a:off x="1339" y="2118"/>
              <a:ext cx="9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anose="020B0604030504040204" pitchFamily="34" charset="0"/>
                  <a:ea typeface="Verdana" panose="020B0604030504040204" pitchFamily="34" charset="0"/>
                </a:rPr>
                <a:t>0</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346" name="Line 84">
              <a:extLst>
                <a:ext uri="{FF2B5EF4-FFF2-40B4-BE49-F238E27FC236}">
                  <a16:creationId xmlns:a16="http://schemas.microsoft.com/office/drawing/2014/main" id="{D268A1CA-9ADA-4A41-9D1B-8A5B45CC660D}"/>
                </a:ext>
              </a:extLst>
            </p:cNvPr>
            <p:cNvSpPr>
              <a:spLocks noChangeShapeType="1"/>
            </p:cNvSpPr>
            <p:nvPr/>
          </p:nvSpPr>
          <p:spPr bwMode="auto">
            <a:xfrm flipH="1">
              <a:off x="1489" y="1825"/>
              <a:ext cx="54" cy="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47" name="Rectangle 85">
              <a:extLst>
                <a:ext uri="{FF2B5EF4-FFF2-40B4-BE49-F238E27FC236}">
                  <a16:creationId xmlns:a16="http://schemas.microsoft.com/office/drawing/2014/main" id="{7B8DFAAA-8BC5-9D4E-B991-78CD59A733A8}"/>
                </a:ext>
              </a:extLst>
            </p:cNvPr>
            <p:cNvSpPr>
              <a:spLocks noChangeArrowheads="1"/>
            </p:cNvSpPr>
            <p:nvPr/>
          </p:nvSpPr>
          <p:spPr bwMode="auto">
            <a:xfrm rot="16200000">
              <a:off x="1339" y="1750"/>
              <a:ext cx="9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anose="020B0604030504040204" pitchFamily="34" charset="0"/>
                  <a:ea typeface="Verdana" panose="020B0604030504040204" pitchFamily="34" charset="0"/>
                </a:rPr>
                <a:t>4</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348" name="Rectangle 86">
              <a:extLst>
                <a:ext uri="{FF2B5EF4-FFF2-40B4-BE49-F238E27FC236}">
                  <a16:creationId xmlns:a16="http://schemas.microsoft.com/office/drawing/2014/main" id="{70AC172B-1834-A14C-B86D-0F2A54B9A3C6}"/>
                </a:ext>
              </a:extLst>
            </p:cNvPr>
            <p:cNvSpPr>
              <a:spLocks noChangeArrowheads="1"/>
            </p:cNvSpPr>
            <p:nvPr/>
          </p:nvSpPr>
          <p:spPr bwMode="auto">
            <a:xfrm rot="16200000">
              <a:off x="1339" y="1673"/>
              <a:ext cx="9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anose="020B0604030504040204" pitchFamily="34" charset="0"/>
                  <a:ea typeface="Verdana" panose="020B0604030504040204" pitchFamily="34" charset="0"/>
                </a:rPr>
                <a:t>0</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349" name="Line 87">
              <a:extLst>
                <a:ext uri="{FF2B5EF4-FFF2-40B4-BE49-F238E27FC236}">
                  <a16:creationId xmlns:a16="http://schemas.microsoft.com/office/drawing/2014/main" id="{8CE84CF9-FF75-0D4E-B0B3-D29EDF988A81}"/>
                </a:ext>
              </a:extLst>
            </p:cNvPr>
            <p:cNvSpPr>
              <a:spLocks noChangeShapeType="1"/>
            </p:cNvSpPr>
            <p:nvPr/>
          </p:nvSpPr>
          <p:spPr bwMode="auto">
            <a:xfrm flipH="1">
              <a:off x="1489" y="1385"/>
              <a:ext cx="54" cy="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50" name="Rectangle 88">
              <a:extLst>
                <a:ext uri="{FF2B5EF4-FFF2-40B4-BE49-F238E27FC236}">
                  <a16:creationId xmlns:a16="http://schemas.microsoft.com/office/drawing/2014/main" id="{8F4B064A-8515-824D-BE34-58B909A242D8}"/>
                </a:ext>
              </a:extLst>
            </p:cNvPr>
            <p:cNvSpPr>
              <a:spLocks noChangeArrowheads="1"/>
            </p:cNvSpPr>
            <p:nvPr/>
          </p:nvSpPr>
          <p:spPr bwMode="auto">
            <a:xfrm rot="16200000">
              <a:off x="1339" y="1316"/>
              <a:ext cx="9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anose="020B0604030504040204" pitchFamily="34" charset="0"/>
                  <a:ea typeface="Verdana" panose="020B0604030504040204" pitchFamily="34" charset="0"/>
                </a:rPr>
                <a:t>6</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351" name="Rectangle 89">
              <a:extLst>
                <a:ext uri="{FF2B5EF4-FFF2-40B4-BE49-F238E27FC236}">
                  <a16:creationId xmlns:a16="http://schemas.microsoft.com/office/drawing/2014/main" id="{E6485F02-F207-5B45-9D99-B41694276CCC}"/>
                </a:ext>
              </a:extLst>
            </p:cNvPr>
            <p:cNvSpPr>
              <a:spLocks noChangeArrowheads="1"/>
            </p:cNvSpPr>
            <p:nvPr/>
          </p:nvSpPr>
          <p:spPr bwMode="auto">
            <a:xfrm rot="16200000">
              <a:off x="1339" y="1240"/>
              <a:ext cx="9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anose="020B0604030504040204" pitchFamily="34" charset="0"/>
                  <a:ea typeface="Verdana" panose="020B0604030504040204" pitchFamily="34" charset="0"/>
                </a:rPr>
                <a:t>0</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352" name="Line 90">
              <a:extLst>
                <a:ext uri="{FF2B5EF4-FFF2-40B4-BE49-F238E27FC236}">
                  <a16:creationId xmlns:a16="http://schemas.microsoft.com/office/drawing/2014/main" id="{3B4F22D3-E777-8C47-9EE0-33A809FD892E}"/>
                </a:ext>
              </a:extLst>
            </p:cNvPr>
            <p:cNvSpPr>
              <a:spLocks noChangeShapeType="1"/>
            </p:cNvSpPr>
            <p:nvPr/>
          </p:nvSpPr>
          <p:spPr bwMode="auto">
            <a:xfrm flipH="1">
              <a:off x="1489" y="945"/>
              <a:ext cx="54" cy="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53" name="Rectangle 91">
              <a:extLst>
                <a:ext uri="{FF2B5EF4-FFF2-40B4-BE49-F238E27FC236}">
                  <a16:creationId xmlns:a16="http://schemas.microsoft.com/office/drawing/2014/main" id="{071D9E24-75EE-6943-907D-D0D3392EBD8B}"/>
                </a:ext>
              </a:extLst>
            </p:cNvPr>
            <p:cNvSpPr>
              <a:spLocks noChangeArrowheads="1"/>
            </p:cNvSpPr>
            <p:nvPr/>
          </p:nvSpPr>
          <p:spPr bwMode="auto">
            <a:xfrm rot="16200000">
              <a:off x="1339" y="872"/>
              <a:ext cx="9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anose="020B0604030504040204" pitchFamily="34" charset="0"/>
                  <a:ea typeface="Verdana" panose="020B0604030504040204" pitchFamily="34" charset="0"/>
                </a:rPr>
                <a:t>8</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354" name="Rectangle 92">
              <a:extLst>
                <a:ext uri="{FF2B5EF4-FFF2-40B4-BE49-F238E27FC236}">
                  <a16:creationId xmlns:a16="http://schemas.microsoft.com/office/drawing/2014/main" id="{C02992DE-81D3-F84F-A2E6-7D32D6287F77}"/>
                </a:ext>
              </a:extLst>
            </p:cNvPr>
            <p:cNvSpPr>
              <a:spLocks noChangeArrowheads="1"/>
            </p:cNvSpPr>
            <p:nvPr/>
          </p:nvSpPr>
          <p:spPr bwMode="auto">
            <a:xfrm rot="16200000">
              <a:off x="1339" y="796"/>
              <a:ext cx="9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dirty="0">
                  <a:ln>
                    <a:noFill/>
                  </a:ln>
                  <a:solidFill>
                    <a:srgbClr val="000000"/>
                  </a:solidFill>
                  <a:effectLst/>
                  <a:latin typeface="Verdana" panose="020B0604030504040204" pitchFamily="34" charset="0"/>
                  <a:ea typeface="Verdana" panose="020B0604030504040204" pitchFamily="34" charset="0"/>
                </a:rPr>
                <a:t>0</a:t>
              </a:r>
              <a:endParaRPr kumimoji="0" lang="de-DE" altLang="de-DE" sz="18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p:txBody>
        </p:sp>
        <p:sp>
          <p:nvSpPr>
            <p:cNvPr id="355" name="Line 93">
              <a:extLst>
                <a:ext uri="{FF2B5EF4-FFF2-40B4-BE49-F238E27FC236}">
                  <a16:creationId xmlns:a16="http://schemas.microsoft.com/office/drawing/2014/main" id="{DEBF5285-D1E3-4C4B-92A6-9627381F5BD2}"/>
                </a:ext>
              </a:extLst>
            </p:cNvPr>
            <p:cNvSpPr>
              <a:spLocks noChangeShapeType="1"/>
            </p:cNvSpPr>
            <p:nvPr/>
          </p:nvSpPr>
          <p:spPr bwMode="auto">
            <a:xfrm flipH="1">
              <a:off x="1489" y="504"/>
              <a:ext cx="54" cy="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56" name="Rectangle 94">
              <a:extLst>
                <a:ext uri="{FF2B5EF4-FFF2-40B4-BE49-F238E27FC236}">
                  <a16:creationId xmlns:a16="http://schemas.microsoft.com/office/drawing/2014/main" id="{ADBA1DA1-9A70-014C-9B1A-E88E6CAEC155}"/>
                </a:ext>
              </a:extLst>
            </p:cNvPr>
            <p:cNvSpPr>
              <a:spLocks noChangeArrowheads="1"/>
            </p:cNvSpPr>
            <p:nvPr/>
          </p:nvSpPr>
          <p:spPr bwMode="auto">
            <a:xfrm rot="16200000">
              <a:off x="1339" y="472"/>
              <a:ext cx="9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anose="020B0604030504040204" pitchFamily="34" charset="0"/>
                  <a:ea typeface="Verdana" panose="020B0604030504040204" pitchFamily="34" charset="0"/>
                </a:rPr>
                <a:t>1</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357" name="Rectangle 95">
              <a:extLst>
                <a:ext uri="{FF2B5EF4-FFF2-40B4-BE49-F238E27FC236}">
                  <a16:creationId xmlns:a16="http://schemas.microsoft.com/office/drawing/2014/main" id="{A57E67D1-A540-A040-8235-6D2B945FECF9}"/>
                </a:ext>
              </a:extLst>
            </p:cNvPr>
            <p:cNvSpPr>
              <a:spLocks noChangeArrowheads="1"/>
            </p:cNvSpPr>
            <p:nvPr/>
          </p:nvSpPr>
          <p:spPr bwMode="auto">
            <a:xfrm rot="16200000">
              <a:off x="1339" y="396"/>
              <a:ext cx="9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anose="020B0604030504040204" pitchFamily="34" charset="0"/>
                  <a:ea typeface="Verdana" panose="020B0604030504040204" pitchFamily="34" charset="0"/>
                </a:rPr>
                <a:t>0</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358" name="Rectangle 96">
              <a:extLst>
                <a:ext uri="{FF2B5EF4-FFF2-40B4-BE49-F238E27FC236}">
                  <a16:creationId xmlns:a16="http://schemas.microsoft.com/office/drawing/2014/main" id="{9C1533A5-CDE0-DA47-A675-C3C6E27CB7D9}"/>
                </a:ext>
              </a:extLst>
            </p:cNvPr>
            <p:cNvSpPr>
              <a:spLocks noChangeArrowheads="1"/>
            </p:cNvSpPr>
            <p:nvPr/>
          </p:nvSpPr>
          <p:spPr bwMode="auto">
            <a:xfrm rot="16200000">
              <a:off x="1339" y="320"/>
              <a:ext cx="9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anose="020B0604030504040204" pitchFamily="34" charset="0"/>
                  <a:ea typeface="Verdana" panose="020B0604030504040204" pitchFamily="34" charset="0"/>
                </a:rPr>
                <a:t>0</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359" name="Line 97">
              <a:extLst>
                <a:ext uri="{FF2B5EF4-FFF2-40B4-BE49-F238E27FC236}">
                  <a16:creationId xmlns:a16="http://schemas.microsoft.com/office/drawing/2014/main" id="{C157BE60-5735-7640-8D2D-F3FD81E08824}"/>
                </a:ext>
              </a:extLst>
            </p:cNvPr>
            <p:cNvSpPr>
              <a:spLocks noChangeShapeType="1"/>
            </p:cNvSpPr>
            <p:nvPr/>
          </p:nvSpPr>
          <p:spPr bwMode="auto">
            <a:xfrm>
              <a:off x="1543" y="2707"/>
              <a:ext cx="4815" cy="0"/>
            </a:xfrm>
            <a:prstGeom prst="line">
              <a:avLst/>
            </a:prstGeom>
            <a:noFill/>
            <a:ln w="1111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378" name="Rectangle 116">
              <a:extLst>
                <a:ext uri="{FF2B5EF4-FFF2-40B4-BE49-F238E27FC236}">
                  <a16:creationId xmlns:a16="http://schemas.microsoft.com/office/drawing/2014/main" id="{16261D00-4053-4443-82D0-FD0A464A37D0}"/>
                </a:ext>
              </a:extLst>
            </p:cNvPr>
            <p:cNvSpPr>
              <a:spLocks noChangeArrowheads="1"/>
            </p:cNvSpPr>
            <p:nvPr/>
          </p:nvSpPr>
          <p:spPr bwMode="auto">
            <a:xfrm rot="18900000">
              <a:off x="2286" y="2861"/>
              <a:ext cx="46"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anose="020B0604030504040204" pitchFamily="34" charset="0"/>
                  <a:ea typeface="Verdana" panose="020B0604030504040204" pitchFamily="34" charset="0"/>
                </a:rPr>
                <a:t> </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grpSp>
      <p:grpSp>
        <p:nvGrpSpPr>
          <p:cNvPr id="425" name="Group 424">
            <a:extLst>
              <a:ext uri="{FF2B5EF4-FFF2-40B4-BE49-F238E27FC236}">
                <a16:creationId xmlns:a16="http://schemas.microsoft.com/office/drawing/2014/main" id="{C0FFD34F-BC10-EA45-8B9E-1AD8BBFF7BE2}"/>
              </a:ext>
            </a:extLst>
          </p:cNvPr>
          <p:cNvGrpSpPr/>
          <p:nvPr/>
        </p:nvGrpSpPr>
        <p:grpSpPr>
          <a:xfrm>
            <a:off x="1559302" y="4935514"/>
            <a:ext cx="8898002" cy="508166"/>
            <a:chOff x="1454715" y="3820614"/>
            <a:chExt cx="8898002" cy="508166"/>
          </a:xfrm>
        </p:grpSpPr>
        <p:sp>
          <p:nvSpPr>
            <p:cNvPr id="426" name="TextBox 425">
              <a:extLst>
                <a:ext uri="{FF2B5EF4-FFF2-40B4-BE49-F238E27FC236}">
                  <a16:creationId xmlns:a16="http://schemas.microsoft.com/office/drawing/2014/main" id="{58406A9F-9D7D-F443-9EE2-5FE437BC94C6}"/>
                </a:ext>
              </a:extLst>
            </p:cNvPr>
            <p:cNvSpPr txBox="1"/>
            <p:nvPr/>
          </p:nvSpPr>
          <p:spPr>
            <a:xfrm>
              <a:off x="1454715" y="3983459"/>
              <a:ext cx="1344952" cy="307777"/>
            </a:xfrm>
            <a:prstGeom prst="rect">
              <a:avLst/>
            </a:prstGeom>
            <a:noFill/>
          </p:spPr>
          <p:txBody>
            <a:bodyPr wrap="square" rtlCol="0">
              <a:spAutoFit/>
              <a:scene3d>
                <a:camera prst="orthographicFront">
                  <a:rot lat="0" lon="0" rev="2100000"/>
                </a:camera>
                <a:lightRig rig="threePt" dir="t"/>
              </a:scene3d>
            </a:bodyPr>
            <a:lstStyle/>
            <a:p>
              <a:r>
                <a:rPr lang="en-US" sz="1400" dirty="0">
                  <a:latin typeface="Verdana" panose="020B0604030504040204" pitchFamily="34" charset="0"/>
                  <a:ea typeface="Verdana" panose="020B0604030504040204" pitchFamily="34" charset="0"/>
                </a:rPr>
                <a:t>Afghanistan</a:t>
              </a:r>
            </a:p>
          </p:txBody>
        </p:sp>
        <p:sp>
          <p:nvSpPr>
            <p:cNvPr id="427" name="TextBox 426">
              <a:extLst>
                <a:ext uri="{FF2B5EF4-FFF2-40B4-BE49-F238E27FC236}">
                  <a16:creationId xmlns:a16="http://schemas.microsoft.com/office/drawing/2014/main" id="{A3241DA9-737C-2E4B-B9B2-43D0002C5F14}"/>
                </a:ext>
              </a:extLst>
            </p:cNvPr>
            <p:cNvSpPr txBox="1"/>
            <p:nvPr/>
          </p:nvSpPr>
          <p:spPr>
            <a:xfrm>
              <a:off x="2529516" y="4011539"/>
              <a:ext cx="1561787" cy="307777"/>
            </a:xfrm>
            <a:prstGeom prst="rect">
              <a:avLst/>
            </a:prstGeom>
            <a:noFill/>
          </p:spPr>
          <p:txBody>
            <a:bodyPr wrap="square" rtlCol="0">
              <a:spAutoFit/>
              <a:scene3d>
                <a:camera prst="orthographicFront">
                  <a:rot lat="0" lon="0" rev="2100000"/>
                </a:camera>
                <a:lightRig rig="threePt" dir="t"/>
              </a:scene3d>
            </a:bodyPr>
            <a:lstStyle/>
            <a:p>
              <a:r>
                <a:rPr lang="en-US" sz="1400" dirty="0">
                  <a:latin typeface="Verdana" panose="020B0604030504040204" pitchFamily="34" charset="0"/>
                  <a:ea typeface="Verdana" panose="020B0604030504040204" pitchFamily="34" charset="0"/>
                </a:rPr>
                <a:t>Burkina Faso</a:t>
              </a:r>
            </a:p>
          </p:txBody>
        </p:sp>
        <p:sp>
          <p:nvSpPr>
            <p:cNvPr id="428" name="TextBox 427">
              <a:extLst>
                <a:ext uri="{FF2B5EF4-FFF2-40B4-BE49-F238E27FC236}">
                  <a16:creationId xmlns:a16="http://schemas.microsoft.com/office/drawing/2014/main" id="{D1A5D1F5-886F-0247-A975-3C376254DDC8}"/>
                </a:ext>
              </a:extLst>
            </p:cNvPr>
            <p:cNvSpPr txBox="1"/>
            <p:nvPr/>
          </p:nvSpPr>
          <p:spPr>
            <a:xfrm>
              <a:off x="3567235" y="4021003"/>
              <a:ext cx="1468460" cy="307777"/>
            </a:xfrm>
            <a:prstGeom prst="rect">
              <a:avLst/>
            </a:prstGeom>
            <a:noFill/>
          </p:spPr>
          <p:txBody>
            <a:bodyPr wrap="square" rtlCol="0">
              <a:spAutoFit/>
              <a:scene3d>
                <a:camera prst="orthographicFront">
                  <a:rot lat="0" lon="0" rev="2100000"/>
                </a:camera>
                <a:lightRig rig="threePt" dir="t"/>
              </a:scene3d>
            </a:bodyPr>
            <a:lstStyle/>
            <a:p>
              <a:r>
                <a:rPr lang="en-US" sz="1400" dirty="0">
                  <a:latin typeface="Verdana" panose="020B0604030504040204" pitchFamily="34" charset="0"/>
                  <a:ea typeface="Verdana" panose="020B0604030504040204" pitchFamily="34" charset="0"/>
                </a:rPr>
                <a:t>Côte d’Ivoire</a:t>
              </a:r>
            </a:p>
          </p:txBody>
        </p:sp>
        <p:sp>
          <p:nvSpPr>
            <p:cNvPr id="429" name="TextBox 428">
              <a:extLst>
                <a:ext uri="{FF2B5EF4-FFF2-40B4-BE49-F238E27FC236}">
                  <a16:creationId xmlns:a16="http://schemas.microsoft.com/office/drawing/2014/main" id="{FA313904-9D1E-1F4D-AB3B-24343B26F73B}"/>
                </a:ext>
              </a:extLst>
            </p:cNvPr>
            <p:cNvSpPr txBox="1"/>
            <p:nvPr/>
          </p:nvSpPr>
          <p:spPr>
            <a:xfrm>
              <a:off x="4823645" y="3983459"/>
              <a:ext cx="1240038" cy="307777"/>
            </a:xfrm>
            <a:prstGeom prst="rect">
              <a:avLst/>
            </a:prstGeom>
            <a:noFill/>
          </p:spPr>
          <p:txBody>
            <a:bodyPr wrap="square" rtlCol="0">
              <a:spAutoFit/>
              <a:scene3d>
                <a:camera prst="orthographicFront">
                  <a:rot lat="0" lon="0" rev="2100000"/>
                </a:camera>
                <a:lightRig rig="threePt" dir="t"/>
              </a:scene3d>
            </a:bodyPr>
            <a:lstStyle/>
            <a:p>
              <a:r>
                <a:rPr lang="en-US" sz="1400" dirty="0">
                  <a:latin typeface="Verdana" panose="020B0604030504040204" pitchFamily="34" charset="0"/>
                  <a:ea typeface="Verdana" panose="020B0604030504040204" pitchFamily="34" charset="0"/>
                </a:rPr>
                <a:t>Cameroun</a:t>
              </a:r>
            </a:p>
          </p:txBody>
        </p:sp>
        <p:sp>
          <p:nvSpPr>
            <p:cNvPr id="430" name="TextBox 429">
              <a:extLst>
                <a:ext uri="{FF2B5EF4-FFF2-40B4-BE49-F238E27FC236}">
                  <a16:creationId xmlns:a16="http://schemas.microsoft.com/office/drawing/2014/main" id="{1648391E-99E9-F544-88A2-CF7B1E0FB8DA}"/>
                </a:ext>
              </a:extLst>
            </p:cNvPr>
            <p:cNvSpPr txBox="1"/>
            <p:nvPr/>
          </p:nvSpPr>
          <p:spPr>
            <a:xfrm>
              <a:off x="6151884" y="3871373"/>
              <a:ext cx="1009651" cy="307777"/>
            </a:xfrm>
            <a:prstGeom prst="rect">
              <a:avLst/>
            </a:prstGeom>
            <a:noFill/>
          </p:spPr>
          <p:txBody>
            <a:bodyPr wrap="square" rtlCol="0">
              <a:spAutoFit/>
              <a:scene3d>
                <a:camera prst="orthographicFront">
                  <a:rot lat="0" lon="0" rev="2100000"/>
                </a:camera>
                <a:lightRig rig="threePt" dir="t"/>
              </a:scene3d>
            </a:bodyPr>
            <a:lstStyle/>
            <a:p>
              <a:r>
                <a:rPr lang="en-US" sz="1400" dirty="0" err="1">
                  <a:latin typeface="Verdana" panose="020B0604030504040204" pitchFamily="34" charset="0"/>
                  <a:ea typeface="Verdana" panose="020B0604030504040204" pitchFamily="34" charset="0"/>
                </a:rPr>
                <a:t>Nigéria</a:t>
              </a:r>
              <a:endParaRPr lang="en-US" sz="1400" dirty="0">
                <a:latin typeface="Verdana" panose="020B0604030504040204" pitchFamily="34" charset="0"/>
                <a:ea typeface="Verdana" panose="020B0604030504040204" pitchFamily="34" charset="0"/>
              </a:endParaRPr>
            </a:p>
          </p:txBody>
        </p:sp>
        <p:sp>
          <p:nvSpPr>
            <p:cNvPr id="431" name="TextBox 430">
              <a:extLst>
                <a:ext uri="{FF2B5EF4-FFF2-40B4-BE49-F238E27FC236}">
                  <a16:creationId xmlns:a16="http://schemas.microsoft.com/office/drawing/2014/main" id="{7264892F-BD67-E84D-A61F-11B13093D28B}"/>
                </a:ext>
              </a:extLst>
            </p:cNvPr>
            <p:cNvSpPr txBox="1"/>
            <p:nvPr/>
          </p:nvSpPr>
          <p:spPr>
            <a:xfrm>
              <a:off x="7411005" y="3820614"/>
              <a:ext cx="1009651" cy="307777"/>
            </a:xfrm>
            <a:prstGeom prst="rect">
              <a:avLst/>
            </a:prstGeom>
            <a:noFill/>
          </p:spPr>
          <p:txBody>
            <a:bodyPr wrap="square" rtlCol="0">
              <a:spAutoFit/>
              <a:scene3d>
                <a:camera prst="orthographicFront">
                  <a:rot lat="0" lon="0" rev="2100000"/>
                </a:camera>
                <a:lightRig rig="threePt" dir="t"/>
              </a:scene3d>
            </a:bodyPr>
            <a:lstStyle/>
            <a:p>
              <a:r>
                <a:rPr lang="en-US" sz="1400" dirty="0">
                  <a:latin typeface="Verdana" panose="020B0604030504040204" pitchFamily="34" charset="0"/>
                  <a:ea typeface="Verdana" panose="020B0604030504040204" pitchFamily="34" charset="0"/>
                </a:rPr>
                <a:t>RDC</a:t>
              </a:r>
            </a:p>
          </p:txBody>
        </p:sp>
        <p:sp>
          <p:nvSpPr>
            <p:cNvPr id="432" name="TextBox 431">
              <a:extLst>
                <a:ext uri="{FF2B5EF4-FFF2-40B4-BE49-F238E27FC236}">
                  <a16:creationId xmlns:a16="http://schemas.microsoft.com/office/drawing/2014/main" id="{496DE920-124F-AE4A-9518-500C19D41C8C}"/>
                </a:ext>
              </a:extLst>
            </p:cNvPr>
            <p:cNvSpPr txBox="1"/>
            <p:nvPr/>
          </p:nvSpPr>
          <p:spPr>
            <a:xfrm>
              <a:off x="8326915" y="3921344"/>
              <a:ext cx="1083298" cy="307777"/>
            </a:xfrm>
            <a:prstGeom prst="rect">
              <a:avLst/>
            </a:prstGeom>
            <a:noFill/>
          </p:spPr>
          <p:txBody>
            <a:bodyPr wrap="square" rtlCol="0">
              <a:spAutoFit/>
              <a:scene3d>
                <a:camera prst="orthographicFront">
                  <a:rot lat="0" lon="0" rev="2100000"/>
                </a:camera>
                <a:lightRig rig="threePt" dir="t"/>
              </a:scene3d>
            </a:bodyPr>
            <a:lstStyle/>
            <a:p>
              <a:r>
                <a:rPr lang="en-US" sz="1400" dirty="0" err="1">
                  <a:latin typeface="Verdana" panose="020B0604030504040204" pitchFamily="34" charset="0"/>
                  <a:ea typeface="Verdana" panose="020B0604030504040204" pitchFamily="34" charset="0"/>
                </a:rPr>
                <a:t>Sénégal</a:t>
              </a:r>
              <a:endParaRPr lang="en-US" sz="1400" dirty="0">
                <a:latin typeface="Verdana" panose="020B0604030504040204" pitchFamily="34" charset="0"/>
                <a:ea typeface="Verdana" panose="020B0604030504040204" pitchFamily="34" charset="0"/>
              </a:endParaRPr>
            </a:p>
          </p:txBody>
        </p:sp>
        <p:sp>
          <p:nvSpPr>
            <p:cNvPr id="433" name="TextBox 432">
              <a:extLst>
                <a:ext uri="{FF2B5EF4-FFF2-40B4-BE49-F238E27FC236}">
                  <a16:creationId xmlns:a16="http://schemas.microsoft.com/office/drawing/2014/main" id="{3FD17E76-CD0C-BC48-B811-6BA859D1F6F3}"/>
                </a:ext>
              </a:extLst>
            </p:cNvPr>
            <p:cNvSpPr txBox="1"/>
            <p:nvPr/>
          </p:nvSpPr>
          <p:spPr>
            <a:xfrm>
              <a:off x="9269419" y="3867799"/>
              <a:ext cx="1083298" cy="307777"/>
            </a:xfrm>
            <a:prstGeom prst="rect">
              <a:avLst/>
            </a:prstGeom>
            <a:noFill/>
          </p:spPr>
          <p:txBody>
            <a:bodyPr wrap="square" rtlCol="0">
              <a:spAutoFit/>
              <a:scene3d>
                <a:camera prst="orthographicFront">
                  <a:rot lat="0" lon="0" rev="2100000"/>
                </a:camera>
                <a:lightRig rig="threePt" dir="t"/>
              </a:scene3d>
            </a:bodyPr>
            <a:lstStyle/>
            <a:p>
              <a:r>
                <a:rPr lang="en-US" sz="1400" dirty="0" err="1">
                  <a:latin typeface="Verdana" panose="020B0604030504040204" pitchFamily="34" charset="0"/>
                  <a:ea typeface="Verdana" panose="020B0604030504040204" pitchFamily="34" charset="0"/>
                </a:rPr>
                <a:t>Ouganda</a:t>
              </a:r>
              <a:endParaRPr lang="en-US" sz="1400" dirty="0">
                <a:latin typeface="Verdana" panose="020B0604030504040204" pitchFamily="34" charset="0"/>
                <a:ea typeface="Verdana" panose="020B0604030504040204" pitchFamily="34" charset="0"/>
              </a:endParaRPr>
            </a:p>
          </p:txBody>
        </p:sp>
      </p:grpSp>
    </p:spTree>
    <p:extLst>
      <p:ext uri="{BB962C8B-B14F-4D97-AF65-F5344CB8AC3E}">
        <p14:creationId xmlns:p14="http://schemas.microsoft.com/office/powerpoint/2010/main" val="3670418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31000"/>
            <a:duotone>
              <a:prstClr val="black"/>
              <a:schemeClr val="tx2">
                <a:tint val="45000"/>
                <a:satMod val="400000"/>
              </a:schemeClr>
            </a:duotone>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4379C-105C-467E-84C9-5B2910497A6C}"/>
              </a:ext>
            </a:extLst>
          </p:cNvPr>
          <p:cNvSpPr>
            <a:spLocks noGrp="1"/>
          </p:cNvSpPr>
          <p:nvPr>
            <p:ph type="title"/>
          </p:nvPr>
        </p:nvSpPr>
        <p:spPr>
          <a:xfrm>
            <a:off x="838200" y="963877"/>
            <a:ext cx="4376738" cy="4930246"/>
          </a:xfrm>
        </p:spPr>
        <p:txBody>
          <a:bodyPr>
            <a:normAutofit/>
          </a:bodyPr>
          <a:lstStyle/>
          <a:p>
            <a:r>
              <a:rPr lang="en-US" b="1" dirty="0">
                <a:solidFill>
                  <a:srgbClr val="FF7427"/>
                </a:solidFill>
                <a:latin typeface="Verdana" panose="020B0604030504040204" pitchFamily="34" charset="0"/>
                <a:ea typeface="Verdana" panose="020B0604030504040204" pitchFamily="34" charset="0"/>
              </a:rPr>
              <a:t>A </a:t>
            </a:r>
            <a:r>
              <a:rPr lang="en-US" b="1" dirty="0" err="1">
                <a:solidFill>
                  <a:srgbClr val="FF7427"/>
                </a:solidFill>
                <a:latin typeface="Verdana" panose="020B0604030504040204" pitchFamily="34" charset="0"/>
                <a:ea typeface="Verdana" panose="020B0604030504040204" pitchFamily="34" charset="0"/>
              </a:rPr>
              <a:t>propos</a:t>
            </a:r>
            <a:r>
              <a:rPr lang="en-US" b="1" dirty="0">
                <a:solidFill>
                  <a:srgbClr val="FF7427"/>
                </a:solidFill>
                <a:latin typeface="Verdana" panose="020B0604030504040204" pitchFamily="34" charset="0"/>
                <a:ea typeface="Verdana" panose="020B0604030504040204" pitchFamily="34" charset="0"/>
              </a:rPr>
              <a:t> de</a:t>
            </a:r>
            <a:br>
              <a:rPr lang="en-US" b="1" dirty="0">
                <a:solidFill>
                  <a:srgbClr val="FF7427"/>
                </a:solidFill>
                <a:latin typeface="Verdana" panose="020B0604030504040204" pitchFamily="34" charset="0"/>
                <a:ea typeface="Verdana" panose="020B0604030504040204" pitchFamily="34" charset="0"/>
              </a:rPr>
            </a:br>
            <a:br>
              <a:rPr lang="en-US" b="1" dirty="0">
                <a:solidFill>
                  <a:srgbClr val="FF7427"/>
                </a:solidFill>
                <a:latin typeface="Verdana" panose="020B0604030504040204" pitchFamily="34" charset="0"/>
                <a:ea typeface="Verdana" panose="020B0604030504040204" pitchFamily="34" charset="0"/>
              </a:rPr>
            </a:br>
            <a:br>
              <a:rPr lang="en-US" b="1" dirty="0">
                <a:solidFill>
                  <a:srgbClr val="FF7427"/>
                </a:solidFill>
                <a:latin typeface="Verdana" panose="020B0604030504040204" pitchFamily="34" charset="0"/>
                <a:ea typeface="Verdana" panose="020B0604030504040204" pitchFamily="34" charset="0"/>
              </a:rPr>
            </a:br>
            <a:endParaRPr lang="en-US" b="1" dirty="0">
              <a:solidFill>
                <a:srgbClr val="FF7427"/>
              </a:solidFill>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2CCEA306-48BA-4552-8EB1-CC77AF328489}"/>
              </a:ext>
            </a:extLst>
          </p:cNvPr>
          <p:cNvSpPr>
            <a:spLocks noGrp="1"/>
          </p:cNvSpPr>
          <p:nvPr>
            <p:ph idx="1"/>
          </p:nvPr>
        </p:nvSpPr>
        <p:spPr>
          <a:xfrm>
            <a:off x="5814231" y="1532111"/>
            <a:ext cx="6377769" cy="4930246"/>
          </a:xfrm>
        </p:spPr>
        <p:txBody>
          <a:bodyPr lIns="0" tIns="0" rIns="0" bIns="0" anchor="ctr">
            <a:normAutofit/>
          </a:bodyPr>
          <a:lstStyle/>
          <a:p>
            <a:pPr lvl="0">
              <a:buNone/>
              <a:defRPr/>
            </a:pPr>
            <a:r>
              <a:rPr lang="en-US" sz="2400" dirty="0">
                <a:latin typeface="Verdana" panose="020B0604030504040204" pitchFamily="34" charset="0"/>
              </a:rPr>
              <a:t>	</a:t>
            </a:r>
            <a:r>
              <a:rPr lang="en-US" sz="2400" dirty="0"/>
              <a:t>PAI </a:t>
            </a:r>
            <a:r>
              <a:rPr lang="en-US" sz="2400" dirty="0" err="1"/>
              <a:t>défend</a:t>
            </a:r>
            <a:r>
              <a:rPr lang="en-US" sz="2400" dirty="0"/>
              <a:t> les politiques qui </a:t>
            </a:r>
            <a:r>
              <a:rPr lang="en-US" sz="2400" dirty="0" err="1"/>
              <a:t>permettent</a:t>
            </a:r>
            <a:r>
              <a:rPr lang="en-US" sz="2400" dirty="0"/>
              <a:t> </a:t>
            </a:r>
            <a:r>
              <a:rPr lang="en-US" sz="2400" dirty="0" err="1"/>
              <a:t>à</a:t>
            </a:r>
            <a:r>
              <a:rPr lang="en-US" sz="2400" dirty="0"/>
              <a:t> </a:t>
            </a:r>
            <a:r>
              <a:rPr lang="en-US" sz="2400" dirty="0" err="1"/>
              <a:t>chaque</a:t>
            </a:r>
            <a:r>
              <a:rPr lang="en-US" sz="2400" dirty="0"/>
              <a:t> femme de </a:t>
            </a:r>
            <a:r>
              <a:rPr lang="en-US" sz="2400" dirty="0" err="1"/>
              <a:t>bénéficier</a:t>
            </a:r>
            <a:r>
              <a:rPr lang="en-US" sz="2400" dirty="0"/>
              <a:t> de </a:t>
            </a:r>
            <a:r>
              <a:rPr lang="en-US" sz="2400" dirty="0" err="1"/>
              <a:t>soins</a:t>
            </a:r>
            <a:r>
              <a:rPr lang="en-US" sz="2400" dirty="0"/>
              <a:t> de santé </a:t>
            </a:r>
            <a:r>
              <a:rPr lang="en-US" sz="2400" dirty="0" err="1"/>
              <a:t>reproductifs</a:t>
            </a:r>
            <a:r>
              <a:rPr lang="en-US" sz="2400" dirty="0"/>
              <a:t> de </a:t>
            </a:r>
            <a:r>
              <a:rPr lang="en-US" sz="2400" dirty="0" err="1"/>
              <a:t>qualité</a:t>
            </a:r>
            <a:r>
              <a:rPr lang="en-US" sz="2400" dirty="0"/>
              <a:t>.</a:t>
            </a:r>
          </a:p>
          <a:p>
            <a:pPr lvl="0">
              <a:buNone/>
              <a:defRPr/>
            </a:pPr>
            <a:endParaRPr lang="en-US" sz="2400" dirty="0">
              <a:latin typeface="Verdana" panose="020B0604030504040204" pitchFamily="34" charset="0"/>
            </a:endParaRPr>
          </a:p>
          <a:p>
            <a:pPr lvl="0">
              <a:buNone/>
              <a:defRPr/>
            </a:pPr>
            <a:r>
              <a:rPr lang="en-US" sz="2400" dirty="0">
                <a:latin typeface="Verdana" panose="020B0604030504040204" pitchFamily="34" charset="0"/>
              </a:rPr>
              <a:t>	</a:t>
            </a:r>
            <a:r>
              <a:rPr lang="en-US" sz="2400" dirty="0"/>
              <a:t>Nous </a:t>
            </a:r>
            <a:r>
              <a:rPr lang="en-US" sz="2400" dirty="0" err="1"/>
              <a:t>travaillons</a:t>
            </a:r>
            <a:r>
              <a:rPr lang="en-US" sz="2400" dirty="0"/>
              <a:t> avec les </a:t>
            </a:r>
            <a:r>
              <a:rPr lang="en-US" sz="2400" dirty="0" err="1"/>
              <a:t>décideurs</a:t>
            </a:r>
            <a:r>
              <a:rPr lang="en-US" sz="2400" dirty="0"/>
              <a:t> politiques </a:t>
            </a:r>
            <a:r>
              <a:rPr lang="en-US" sz="2400" dirty="0" err="1"/>
              <a:t>à</a:t>
            </a:r>
            <a:r>
              <a:rPr lang="en-US" sz="2400" dirty="0"/>
              <a:t> Washington et </a:t>
            </a:r>
            <a:r>
              <a:rPr lang="en-US" sz="2400" dirty="0" err="1"/>
              <a:t>à</a:t>
            </a:r>
            <a:r>
              <a:rPr lang="en-US" sz="2400" dirty="0"/>
              <a:t> travers </a:t>
            </a:r>
            <a:r>
              <a:rPr lang="en-US" sz="2400" dirty="0" err="1"/>
              <a:t>notre</a:t>
            </a:r>
            <a:r>
              <a:rPr lang="en-US" sz="2400" dirty="0"/>
              <a:t> </a:t>
            </a:r>
            <a:r>
              <a:rPr lang="en-US" sz="2400" dirty="0" err="1"/>
              <a:t>réseau</a:t>
            </a:r>
            <a:r>
              <a:rPr lang="en-US" sz="2400" dirty="0"/>
              <a:t> de </a:t>
            </a:r>
            <a:r>
              <a:rPr lang="en-US" sz="2400" dirty="0" err="1"/>
              <a:t>partenaires</a:t>
            </a:r>
            <a:r>
              <a:rPr lang="en-US" sz="2400" dirty="0"/>
              <a:t> </a:t>
            </a:r>
            <a:r>
              <a:rPr lang="en-US" sz="2400" dirty="0" err="1"/>
              <a:t>dans</a:t>
            </a:r>
            <a:r>
              <a:rPr lang="en-US" sz="2400" dirty="0"/>
              <a:t> les pays </a:t>
            </a:r>
            <a:r>
              <a:rPr lang="en-US" sz="2400" dirty="0" err="1"/>
              <a:t>en</a:t>
            </a:r>
            <a:r>
              <a:rPr lang="en-US" sz="2400" dirty="0"/>
              <a:t> </a:t>
            </a:r>
            <a:r>
              <a:rPr lang="en-US" sz="2400" dirty="0" err="1"/>
              <a:t>développement</a:t>
            </a:r>
            <a:r>
              <a:rPr lang="en-US" sz="2400" dirty="0"/>
              <a:t> pour </a:t>
            </a:r>
            <a:r>
              <a:rPr lang="en-US" sz="2400" dirty="0" err="1"/>
              <a:t>éliminer</a:t>
            </a:r>
            <a:r>
              <a:rPr lang="en-US" sz="2400" dirty="0"/>
              <a:t> les </a:t>
            </a:r>
            <a:r>
              <a:rPr lang="en-US" sz="2400" dirty="0" err="1"/>
              <a:t>barrières</a:t>
            </a:r>
            <a:r>
              <a:rPr lang="en-US" sz="2400" dirty="0"/>
              <a:t> politiques entre les femmes et les </a:t>
            </a:r>
            <a:r>
              <a:rPr lang="en-US" sz="2400" dirty="0" err="1"/>
              <a:t>soins</a:t>
            </a:r>
            <a:r>
              <a:rPr lang="en-US" sz="2400" dirty="0"/>
              <a:t> </a:t>
            </a:r>
            <a:r>
              <a:rPr lang="en-US" sz="2400" dirty="0" err="1"/>
              <a:t>dont</a:t>
            </a:r>
            <a:r>
              <a:rPr lang="en-US" sz="2400" dirty="0"/>
              <a:t> </a:t>
            </a:r>
            <a:r>
              <a:rPr lang="en-US" sz="2400" dirty="0" err="1"/>
              <a:t>elles</a:t>
            </a:r>
            <a:r>
              <a:rPr lang="en-US" sz="2400" dirty="0"/>
              <a:t> </a:t>
            </a:r>
            <a:r>
              <a:rPr lang="en-US" sz="2400" dirty="0" err="1"/>
              <a:t>ont</a:t>
            </a:r>
            <a:r>
              <a:rPr lang="en-US" sz="2400" dirty="0"/>
              <a:t> </a:t>
            </a:r>
            <a:r>
              <a:rPr lang="en-US" sz="2400" dirty="0" err="1"/>
              <a:t>besoin</a:t>
            </a:r>
            <a:r>
              <a:rPr lang="en-US" sz="2400" dirty="0"/>
              <a:t>.</a:t>
            </a:r>
          </a:p>
        </p:txBody>
      </p:sp>
      <p:cxnSp>
        <p:nvCxnSpPr>
          <p:cNvPr id="5" name="Straight Connector 4">
            <a:extLst>
              <a:ext uri="{FF2B5EF4-FFF2-40B4-BE49-F238E27FC236}">
                <a16:creationId xmlns:a16="http://schemas.microsoft.com/office/drawing/2014/main" id="{796A2E02-1EF7-4EC0-817F-6F41F69FC260}"/>
              </a:ext>
            </a:extLst>
          </p:cNvPr>
          <p:cNvCxnSpPr/>
          <p:nvPr/>
        </p:nvCxnSpPr>
        <p:spPr>
          <a:xfrm>
            <a:off x="5677852" y="2231299"/>
            <a:ext cx="0" cy="2991395"/>
          </a:xfrm>
          <a:prstGeom prst="line">
            <a:avLst/>
          </a:prstGeom>
          <a:ln>
            <a:solidFill>
              <a:srgbClr val="FF7427"/>
            </a:solidFill>
          </a:ln>
        </p:spPr>
        <p:style>
          <a:lnRef idx="1">
            <a:schemeClr val="accent1"/>
          </a:lnRef>
          <a:fillRef idx="0">
            <a:schemeClr val="accent1"/>
          </a:fillRef>
          <a:effectRef idx="0">
            <a:schemeClr val="accent1"/>
          </a:effectRef>
          <a:fontRef idx="minor">
            <a:schemeClr val="tx1"/>
          </a:fontRef>
        </p:style>
      </p:cxnSp>
      <p:pic>
        <p:nvPicPr>
          <p:cNvPr id="7" name="Picture 6" descr="A close up of a sign&#10;&#10;Description automatically generated">
            <a:extLst>
              <a:ext uri="{FF2B5EF4-FFF2-40B4-BE49-F238E27FC236}">
                <a16:creationId xmlns:a16="http://schemas.microsoft.com/office/drawing/2014/main" id="{FED29C4A-08F0-469A-8034-9135D83993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00972" y="3083567"/>
            <a:ext cx="1245910" cy="913667"/>
          </a:xfrm>
          <a:prstGeom prst="rect">
            <a:avLst/>
          </a:prstGeom>
        </p:spPr>
      </p:pic>
    </p:spTree>
    <p:extLst>
      <p:ext uri="{BB962C8B-B14F-4D97-AF65-F5344CB8AC3E}">
        <p14:creationId xmlns:p14="http://schemas.microsoft.com/office/powerpoint/2010/main" val="16827063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24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911CB60-7F7D-4C4C-BD68-FF3C9FD5759F}"/>
              </a:ext>
            </a:extLst>
          </p:cNvPr>
          <p:cNvSpPr>
            <a:spLocks noGrp="1"/>
          </p:cNvSpPr>
          <p:nvPr>
            <p:ph idx="1"/>
          </p:nvPr>
        </p:nvSpPr>
        <p:spPr>
          <a:xfrm>
            <a:off x="2189747" y="0"/>
            <a:ext cx="7868653" cy="6858000"/>
          </a:xfrm>
          <a:solidFill>
            <a:schemeClr val="tx1">
              <a:lumMod val="65000"/>
              <a:lumOff val="35000"/>
              <a:alpha val="80000"/>
            </a:schemeClr>
          </a:solidFill>
        </p:spPr>
        <p:txBody>
          <a:bodyPr anchor="ctr">
            <a:normAutofit/>
          </a:bodyPr>
          <a:lstStyle/>
          <a:p>
            <a:pPr marL="0" indent="0" algn="ctr">
              <a:buNone/>
            </a:pPr>
            <a:r>
              <a:rPr lang="en-US" sz="4400" b="1" cap="all" dirty="0"/>
              <a:t>Section 4</a:t>
            </a:r>
          </a:p>
          <a:p>
            <a:pPr marL="0" indent="0" algn="ctr">
              <a:buNone/>
            </a:pPr>
            <a:r>
              <a:rPr lang="en-US" sz="3600" dirty="0" err="1"/>
              <a:t>Priorités</a:t>
            </a:r>
            <a:r>
              <a:rPr lang="en-US" sz="3600" dirty="0"/>
              <a:t> </a:t>
            </a:r>
            <a:r>
              <a:rPr lang="en-US" sz="3600" dirty="0" err="1"/>
              <a:t>d'action</a:t>
            </a:r>
            <a:endParaRPr lang="en-US" sz="3600" dirty="0"/>
          </a:p>
        </p:txBody>
      </p:sp>
    </p:spTree>
    <p:extLst>
      <p:ext uri="{BB962C8B-B14F-4D97-AF65-F5344CB8AC3E}">
        <p14:creationId xmlns:p14="http://schemas.microsoft.com/office/powerpoint/2010/main" val="35152443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alpha val="83000"/>
          </a:schemeClr>
        </a:solidFill>
        <a:effectLst/>
      </p:bgPr>
    </p:bg>
    <p:spTree>
      <p:nvGrpSpPr>
        <p:cNvPr id="1" name=""/>
        <p:cNvGrpSpPr/>
        <p:nvPr/>
      </p:nvGrpSpPr>
      <p:grpSpPr>
        <a:xfrm>
          <a:off x="0" y="0"/>
          <a:ext cx="0" cy="0"/>
          <a:chOff x="0" y="0"/>
          <a:chExt cx="0" cy="0"/>
        </a:xfrm>
      </p:grpSpPr>
      <p:sp>
        <p:nvSpPr>
          <p:cNvPr id="118" name="Title 1">
            <a:extLst>
              <a:ext uri="{FF2B5EF4-FFF2-40B4-BE49-F238E27FC236}">
                <a16:creationId xmlns:a16="http://schemas.microsoft.com/office/drawing/2014/main" id="{AEE4A9E8-6323-AF4E-9040-407FEEDF3DE3}"/>
              </a:ext>
            </a:extLst>
          </p:cNvPr>
          <p:cNvSpPr txBox="1">
            <a:spLocks/>
          </p:cNvSpPr>
          <p:nvPr/>
        </p:nvSpPr>
        <p:spPr>
          <a:xfrm>
            <a:off x="285045" y="-123175"/>
            <a:ext cx="11795759" cy="13255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err="1">
                <a:latin typeface="Verdana" panose="020B0604030504040204" pitchFamily="34" charset="0"/>
                <a:ea typeface="Verdana" panose="020B0604030504040204" pitchFamily="34" charset="0"/>
              </a:rPr>
              <a:t>Domaines</a:t>
            </a:r>
            <a:r>
              <a:rPr lang="en-US" b="1" dirty="0">
                <a:latin typeface="Verdana" panose="020B0604030504040204" pitchFamily="34" charset="0"/>
                <a:ea typeface="Verdana" panose="020B0604030504040204" pitchFamily="34" charset="0"/>
              </a:rPr>
              <a:t> </a:t>
            </a:r>
            <a:r>
              <a:rPr lang="en-US" b="1" dirty="0" err="1">
                <a:latin typeface="Verdana" panose="020B0604030504040204" pitchFamily="34" charset="0"/>
                <a:ea typeface="Verdana" panose="020B0604030504040204" pitchFamily="34" charset="0"/>
              </a:rPr>
              <a:t>d’appui</a:t>
            </a:r>
            <a:r>
              <a:rPr lang="en-US" b="1" dirty="0">
                <a:latin typeface="Verdana" panose="020B0604030504040204" pitchFamily="34" charset="0"/>
                <a:ea typeface="Verdana" panose="020B0604030504040204" pitchFamily="34" charset="0"/>
              </a:rPr>
              <a:t> </a:t>
            </a:r>
            <a:r>
              <a:rPr lang="en-US" b="1" dirty="0" err="1">
                <a:latin typeface="Verdana" panose="020B0604030504040204" pitchFamily="34" charset="0"/>
                <a:ea typeface="Verdana" panose="020B0604030504040204" pitchFamily="34" charset="0"/>
              </a:rPr>
              <a:t>spécifiques</a:t>
            </a:r>
            <a:r>
              <a:rPr lang="en-US" b="1" dirty="0">
                <a:latin typeface="Verdana" panose="020B0604030504040204" pitchFamily="34" charset="0"/>
                <a:ea typeface="Verdana" panose="020B0604030504040204" pitchFamily="34" charset="0"/>
              </a:rPr>
              <a:t> </a:t>
            </a:r>
            <a:r>
              <a:rPr lang="en-US" b="1" dirty="0" err="1">
                <a:latin typeface="Verdana" panose="020B0604030504040204" pitchFamily="34" charset="0"/>
                <a:ea typeface="Verdana" panose="020B0604030504040204" pitchFamily="34" charset="0"/>
              </a:rPr>
              <a:t>requis</a:t>
            </a:r>
            <a:endParaRPr lang="en-US" b="1" dirty="0">
              <a:latin typeface="Verdana" panose="020B0604030504040204" pitchFamily="34" charset="0"/>
              <a:ea typeface="Verdana" panose="020B0604030504040204" pitchFamily="34" charset="0"/>
            </a:endParaRPr>
          </a:p>
          <a:p>
            <a:pPr algn="ctr"/>
            <a:r>
              <a:rPr lang="en-US" sz="2400" dirty="0">
                <a:latin typeface="Verdana" panose="020B0604030504040204" pitchFamily="34" charset="0"/>
                <a:ea typeface="Verdana" panose="020B0604030504040204" pitchFamily="34" charset="0"/>
              </a:rPr>
              <a:t>Pour le travail des OSC sur la transparence/</a:t>
            </a:r>
            <a:r>
              <a:rPr lang="en-US" sz="2400" dirty="0" err="1">
                <a:latin typeface="Verdana" panose="020B0604030504040204" pitchFamily="34" charset="0"/>
                <a:ea typeface="Verdana" panose="020B0604030504040204" pitchFamily="34" charset="0"/>
              </a:rPr>
              <a:t>redevabilité</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autour</a:t>
            </a:r>
            <a:r>
              <a:rPr lang="en-US" sz="2400" dirty="0">
                <a:latin typeface="Verdana" panose="020B0604030504040204" pitchFamily="34" charset="0"/>
                <a:ea typeface="Verdana" panose="020B0604030504040204" pitchFamily="34" charset="0"/>
              </a:rPr>
              <a:t> du GFF</a:t>
            </a:r>
          </a:p>
        </p:txBody>
      </p:sp>
      <p:grpSp>
        <p:nvGrpSpPr>
          <p:cNvPr id="2" name="Group 1">
            <a:extLst>
              <a:ext uri="{FF2B5EF4-FFF2-40B4-BE49-F238E27FC236}">
                <a16:creationId xmlns:a16="http://schemas.microsoft.com/office/drawing/2014/main" id="{92925B75-ABF2-0642-B093-174837B62E9E}"/>
              </a:ext>
            </a:extLst>
          </p:cNvPr>
          <p:cNvGrpSpPr/>
          <p:nvPr/>
        </p:nvGrpSpPr>
        <p:grpSpPr>
          <a:xfrm>
            <a:off x="752429" y="5954742"/>
            <a:ext cx="10295196" cy="653090"/>
            <a:chOff x="1027938" y="5765166"/>
            <a:chExt cx="10023796" cy="776875"/>
          </a:xfrm>
        </p:grpSpPr>
        <p:sp>
          <p:nvSpPr>
            <p:cNvPr id="119" name="Rectangle 118">
              <a:extLst>
                <a:ext uri="{FF2B5EF4-FFF2-40B4-BE49-F238E27FC236}">
                  <a16:creationId xmlns:a16="http://schemas.microsoft.com/office/drawing/2014/main" id="{E2BA90C2-7A7C-BA41-80B3-DE09F0E212B6}"/>
                </a:ext>
              </a:extLst>
            </p:cNvPr>
            <p:cNvSpPr>
              <a:spLocks noChangeArrowheads="1"/>
            </p:cNvSpPr>
            <p:nvPr/>
          </p:nvSpPr>
          <p:spPr bwMode="auto">
            <a:xfrm>
              <a:off x="1027938" y="5875001"/>
              <a:ext cx="558931" cy="150635"/>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20" name="Rectangle 119">
              <a:extLst>
                <a:ext uri="{FF2B5EF4-FFF2-40B4-BE49-F238E27FC236}">
                  <a16:creationId xmlns:a16="http://schemas.microsoft.com/office/drawing/2014/main" id="{B411EEBD-DA6E-3C4B-982D-085729A6729C}"/>
                </a:ext>
              </a:extLst>
            </p:cNvPr>
            <p:cNvSpPr>
              <a:spLocks noChangeArrowheads="1"/>
            </p:cNvSpPr>
            <p:nvPr/>
          </p:nvSpPr>
          <p:spPr bwMode="auto">
            <a:xfrm>
              <a:off x="6035811" y="5799683"/>
              <a:ext cx="558931" cy="150635"/>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21" name="Rectangle 120">
              <a:extLst>
                <a:ext uri="{FF2B5EF4-FFF2-40B4-BE49-F238E27FC236}">
                  <a16:creationId xmlns:a16="http://schemas.microsoft.com/office/drawing/2014/main" id="{88FA9031-3D4B-5441-94B3-37E7A2C2955D}"/>
                </a:ext>
              </a:extLst>
            </p:cNvPr>
            <p:cNvSpPr>
              <a:spLocks noChangeArrowheads="1"/>
            </p:cNvSpPr>
            <p:nvPr/>
          </p:nvSpPr>
          <p:spPr bwMode="auto">
            <a:xfrm>
              <a:off x="1030248" y="6170433"/>
              <a:ext cx="558931" cy="150635"/>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22" name="Rectangle 121">
              <a:extLst>
                <a:ext uri="{FF2B5EF4-FFF2-40B4-BE49-F238E27FC236}">
                  <a16:creationId xmlns:a16="http://schemas.microsoft.com/office/drawing/2014/main" id="{34B7E23D-7D1E-4E4C-A6EF-54125FB0CF9B}"/>
                </a:ext>
              </a:extLst>
            </p:cNvPr>
            <p:cNvSpPr>
              <a:spLocks noChangeArrowheads="1"/>
            </p:cNvSpPr>
            <p:nvPr/>
          </p:nvSpPr>
          <p:spPr bwMode="auto">
            <a:xfrm>
              <a:off x="6035811" y="6151887"/>
              <a:ext cx="558931" cy="150635"/>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23" name="Rectangle 122">
              <a:extLst>
                <a:ext uri="{FF2B5EF4-FFF2-40B4-BE49-F238E27FC236}">
                  <a16:creationId xmlns:a16="http://schemas.microsoft.com/office/drawing/2014/main" id="{49D7E073-44E7-E640-904E-07E98C582254}"/>
                </a:ext>
              </a:extLst>
            </p:cNvPr>
            <p:cNvSpPr>
              <a:spLocks noChangeArrowheads="1"/>
            </p:cNvSpPr>
            <p:nvPr/>
          </p:nvSpPr>
          <p:spPr bwMode="auto">
            <a:xfrm>
              <a:off x="1680409" y="5821287"/>
              <a:ext cx="4247224" cy="219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de-DE" altLang="de-DE" sz="1200" dirty="0" err="1">
                  <a:solidFill>
                    <a:srgbClr val="000000"/>
                  </a:solidFill>
                  <a:latin typeface="Verdana" panose="020B0604030504040204" pitchFamily="34" charset="0"/>
                  <a:ea typeface="Verdana" panose="020B0604030504040204" pitchFamily="34" charset="0"/>
                </a:rPr>
                <a:t>Développer</a:t>
              </a:r>
              <a:r>
                <a:rPr lang="de-DE" altLang="de-DE" sz="1200" dirty="0">
                  <a:solidFill>
                    <a:srgbClr val="000000"/>
                  </a:solidFill>
                  <a:latin typeface="Verdana" panose="020B0604030504040204" pitchFamily="34" charset="0"/>
                  <a:ea typeface="Verdana" panose="020B0604030504040204" pitchFamily="34" charset="0"/>
                </a:rPr>
                <a:t> et </a:t>
              </a:r>
              <a:r>
                <a:rPr lang="de-DE" altLang="de-DE" sz="1200" dirty="0" err="1">
                  <a:solidFill>
                    <a:srgbClr val="000000"/>
                  </a:solidFill>
                  <a:latin typeface="Verdana" panose="020B0604030504040204" pitchFamily="34" charset="0"/>
                  <a:ea typeface="Verdana" panose="020B0604030504040204" pitchFamily="34" charset="0"/>
                </a:rPr>
                <a:t>partager</a:t>
              </a:r>
              <a:r>
                <a:rPr lang="de-DE" altLang="de-DE" sz="1200" dirty="0">
                  <a:solidFill>
                    <a:srgbClr val="000000"/>
                  </a:solidFill>
                  <a:latin typeface="Verdana" panose="020B0604030504040204" pitchFamily="34" charset="0"/>
                  <a:ea typeface="Verdana" panose="020B0604030504040204" pitchFamily="34" charset="0"/>
                </a:rPr>
                <a:t> des </a:t>
              </a:r>
              <a:r>
                <a:rPr lang="de-DE" altLang="de-DE" sz="1200" dirty="0" err="1">
                  <a:solidFill>
                    <a:srgbClr val="000000"/>
                  </a:solidFill>
                  <a:latin typeface="Verdana" panose="020B0604030504040204" pitchFamily="34" charset="0"/>
                  <a:ea typeface="Verdana" panose="020B0604030504040204" pitchFamily="34" charset="0"/>
                </a:rPr>
                <a:t>outils</a:t>
              </a:r>
              <a:r>
                <a:rPr lang="de-DE" altLang="de-DE" sz="1200" dirty="0">
                  <a:solidFill>
                    <a:srgbClr val="000000"/>
                  </a:solidFill>
                  <a:latin typeface="Verdana" panose="020B0604030504040204" pitchFamily="34" charset="0"/>
                  <a:ea typeface="Verdana" panose="020B0604030504040204" pitchFamily="34" charset="0"/>
                </a:rPr>
                <a:t> </a:t>
              </a:r>
              <a:r>
                <a:rPr lang="de-DE" altLang="de-DE" sz="1200" dirty="0" err="1">
                  <a:solidFill>
                    <a:srgbClr val="000000"/>
                  </a:solidFill>
                  <a:latin typeface="Verdana" panose="020B0604030504040204" pitchFamily="34" charset="0"/>
                  <a:ea typeface="Verdana" panose="020B0604030504040204" pitchFamily="34" charset="0"/>
                </a:rPr>
                <a:t>sur</a:t>
              </a:r>
              <a:r>
                <a:rPr lang="de-DE" altLang="de-DE" sz="1200" dirty="0">
                  <a:solidFill>
                    <a:srgbClr val="000000"/>
                  </a:solidFill>
                  <a:latin typeface="Verdana" panose="020B0604030504040204" pitchFamily="34" charset="0"/>
                  <a:ea typeface="Verdana" panose="020B0604030504040204" pitchFamily="34" charset="0"/>
                </a:rPr>
                <a:t> le </a:t>
              </a:r>
              <a:r>
                <a:rPr lang="de-DE" altLang="de-DE" sz="1200" dirty="0" err="1">
                  <a:solidFill>
                    <a:srgbClr val="000000"/>
                  </a:solidFill>
                  <a:latin typeface="Verdana" panose="020B0604030504040204" pitchFamily="34" charset="0"/>
                  <a:ea typeface="Verdana" panose="020B0604030504040204" pitchFamily="34" charset="0"/>
                </a:rPr>
                <a:t>Suivi</a:t>
              </a:r>
              <a:r>
                <a:rPr lang="de-DE" altLang="de-DE" sz="1200" dirty="0">
                  <a:solidFill>
                    <a:srgbClr val="000000"/>
                  </a:solidFill>
                  <a:latin typeface="Verdana" panose="020B0604030504040204" pitchFamily="34" charset="0"/>
                  <a:ea typeface="Verdana" panose="020B0604030504040204" pitchFamily="34" charset="0"/>
                </a:rPr>
                <a:t> </a:t>
              </a:r>
              <a:r>
                <a:rPr lang="de-DE" altLang="de-DE" sz="1200" dirty="0" err="1">
                  <a:solidFill>
                    <a:srgbClr val="000000"/>
                  </a:solidFill>
                  <a:latin typeface="Verdana" panose="020B0604030504040204" pitchFamily="34" charset="0"/>
                  <a:ea typeface="Verdana" panose="020B0604030504040204" pitchFamily="34" charset="0"/>
                </a:rPr>
                <a:t>évaluation</a:t>
              </a:r>
              <a:endParaRPr kumimoji="0" lang="de-DE" altLang="de-DE" sz="12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p:txBody>
        </p:sp>
        <p:sp>
          <p:nvSpPr>
            <p:cNvPr id="124" name="Rectangle 123">
              <a:extLst>
                <a:ext uri="{FF2B5EF4-FFF2-40B4-BE49-F238E27FC236}">
                  <a16:creationId xmlns:a16="http://schemas.microsoft.com/office/drawing/2014/main" id="{38BADC83-A1AD-1945-849F-50A8B5F29D54}"/>
                </a:ext>
              </a:extLst>
            </p:cNvPr>
            <p:cNvSpPr>
              <a:spLocks noChangeArrowheads="1"/>
            </p:cNvSpPr>
            <p:nvPr/>
          </p:nvSpPr>
          <p:spPr bwMode="auto">
            <a:xfrm>
              <a:off x="6638322" y="5765166"/>
              <a:ext cx="4413412" cy="219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de-DE" altLang="de-DE" sz="1200" dirty="0">
                  <a:solidFill>
                    <a:srgbClr val="000000"/>
                  </a:solidFill>
                  <a:latin typeface="Verdana" panose="020B0604030504040204" pitchFamily="34" charset="0"/>
                  <a:ea typeface="Verdana" panose="020B0604030504040204" pitchFamily="34" charset="0"/>
                </a:rPr>
                <a:t>Formation </a:t>
              </a:r>
              <a:r>
                <a:rPr lang="de-DE" altLang="de-DE" sz="1200" dirty="0" err="1">
                  <a:solidFill>
                    <a:srgbClr val="000000"/>
                  </a:solidFill>
                  <a:latin typeface="Verdana" panose="020B0604030504040204" pitchFamily="34" charset="0"/>
                  <a:ea typeface="Verdana" panose="020B0604030504040204" pitchFamily="34" charset="0"/>
                </a:rPr>
                <a:t>sur</a:t>
              </a:r>
              <a:r>
                <a:rPr lang="de-DE" altLang="de-DE" sz="1200" dirty="0">
                  <a:solidFill>
                    <a:srgbClr val="000000"/>
                  </a:solidFill>
                  <a:latin typeface="Verdana" panose="020B0604030504040204" pitchFamily="34" charset="0"/>
                  <a:ea typeface="Verdana" panose="020B0604030504040204" pitchFamily="34" charset="0"/>
                </a:rPr>
                <a:t> la </a:t>
              </a:r>
              <a:r>
                <a:rPr lang="de-DE" altLang="de-DE" sz="1200" dirty="0" err="1">
                  <a:solidFill>
                    <a:srgbClr val="000000"/>
                  </a:solidFill>
                  <a:latin typeface="Verdana" panose="020B0604030504040204" pitchFamily="34" charset="0"/>
                  <a:ea typeface="Verdana" panose="020B0604030504040204" pitchFamily="34" charset="0"/>
                </a:rPr>
                <a:t>redevabilité</a:t>
              </a:r>
              <a:r>
                <a:rPr lang="de-DE" altLang="de-DE" sz="1200" dirty="0">
                  <a:solidFill>
                    <a:srgbClr val="000000"/>
                  </a:solidFill>
                  <a:latin typeface="Verdana" panose="020B0604030504040204" pitchFamily="34" charset="0"/>
                  <a:ea typeface="Verdana" panose="020B0604030504040204" pitchFamily="34" charset="0"/>
                </a:rPr>
                <a:t> et le </a:t>
              </a:r>
              <a:r>
                <a:rPr lang="de-DE" altLang="de-DE" sz="1200" dirty="0" err="1">
                  <a:solidFill>
                    <a:srgbClr val="000000"/>
                  </a:solidFill>
                  <a:latin typeface="Verdana" panose="020B0604030504040204" pitchFamily="34" charset="0"/>
                  <a:ea typeface="Verdana" panose="020B0604030504040204" pitchFamily="34" charset="0"/>
                </a:rPr>
                <a:t>financement</a:t>
              </a:r>
              <a:r>
                <a:rPr lang="de-DE" altLang="de-DE" sz="1200" dirty="0">
                  <a:solidFill>
                    <a:srgbClr val="000000"/>
                  </a:solidFill>
                  <a:latin typeface="Verdana" panose="020B0604030504040204" pitchFamily="34" charset="0"/>
                  <a:ea typeface="Verdana" panose="020B0604030504040204" pitchFamily="34" charset="0"/>
                </a:rPr>
                <a:t> de la </a:t>
              </a:r>
              <a:r>
                <a:rPr lang="de-DE" altLang="de-DE" sz="1200" dirty="0" err="1">
                  <a:solidFill>
                    <a:srgbClr val="000000"/>
                  </a:solidFill>
                  <a:latin typeface="Verdana" panose="020B0604030504040204" pitchFamily="34" charset="0"/>
                  <a:ea typeface="Verdana" panose="020B0604030504040204" pitchFamily="34" charset="0"/>
                </a:rPr>
                <a:t>santé</a:t>
              </a:r>
              <a:endParaRPr kumimoji="0" lang="de-DE" altLang="de-DE" sz="12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p:txBody>
        </p:sp>
        <p:sp>
          <p:nvSpPr>
            <p:cNvPr id="125" name="Rectangle 124">
              <a:extLst>
                <a:ext uri="{FF2B5EF4-FFF2-40B4-BE49-F238E27FC236}">
                  <a16:creationId xmlns:a16="http://schemas.microsoft.com/office/drawing/2014/main" id="{FF362B11-D44A-554C-9F68-57BA25AAC577}"/>
                </a:ext>
              </a:extLst>
            </p:cNvPr>
            <p:cNvSpPr>
              <a:spLocks noChangeArrowheads="1"/>
            </p:cNvSpPr>
            <p:nvPr/>
          </p:nvSpPr>
          <p:spPr bwMode="auto">
            <a:xfrm>
              <a:off x="1680408" y="6102707"/>
              <a:ext cx="4418845" cy="439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de-DE" altLang="de-DE" sz="1200" dirty="0" err="1">
                  <a:solidFill>
                    <a:srgbClr val="000000"/>
                  </a:solidFill>
                  <a:latin typeface="Verdana" panose="020B0604030504040204" pitchFamily="34" charset="0"/>
                  <a:ea typeface="Verdana" panose="020B0604030504040204" pitchFamily="34" charset="0"/>
                </a:rPr>
                <a:t>Fournir</a:t>
              </a:r>
              <a:r>
                <a:rPr lang="de-DE" altLang="de-DE" sz="1200" dirty="0">
                  <a:solidFill>
                    <a:srgbClr val="000000"/>
                  </a:solidFill>
                  <a:latin typeface="Verdana" panose="020B0604030504040204" pitchFamily="34" charset="0"/>
                  <a:ea typeface="Verdana" panose="020B0604030504040204" pitchFamily="34" charset="0"/>
                </a:rPr>
                <a:t> </a:t>
              </a:r>
              <a:r>
                <a:rPr lang="de-DE" altLang="de-DE" sz="1200" dirty="0" err="1">
                  <a:solidFill>
                    <a:srgbClr val="000000"/>
                  </a:solidFill>
                  <a:latin typeface="Verdana" panose="020B0604030504040204" pitchFamily="34" charset="0"/>
                  <a:ea typeface="Verdana" panose="020B0604030504040204" pitchFamily="34" charset="0"/>
                </a:rPr>
                <a:t>aux</a:t>
              </a:r>
              <a:r>
                <a:rPr lang="de-DE" altLang="de-DE" sz="1200" dirty="0">
                  <a:solidFill>
                    <a:srgbClr val="000000"/>
                  </a:solidFill>
                  <a:latin typeface="Verdana" panose="020B0604030504040204" pitchFamily="34" charset="0"/>
                  <a:ea typeface="Verdana" panose="020B0604030504040204" pitchFamily="34" charset="0"/>
                </a:rPr>
                <a:t> OSC des </a:t>
              </a:r>
              <a:r>
                <a:rPr lang="de-DE" altLang="de-DE" sz="1200" dirty="0" err="1">
                  <a:solidFill>
                    <a:srgbClr val="000000"/>
                  </a:solidFill>
                  <a:latin typeface="Verdana" panose="020B0604030504040204" pitchFamily="34" charset="0"/>
                  <a:ea typeface="Verdana" panose="020B0604030504040204" pitchFamily="34" charset="0"/>
                </a:rPr>
                <a:t>ressources</a:t>
              </a:r>
              <a:r>
                <a:rPr lang="de-DE" altLang="de-DE" sz="1200" dirty="0">
                  <a:solidFill>
                    <a:srgbClr val="000000"/>
                  </a:solidFill>
                  <a:latin typeface="Verdana" panose="020B0604030504040204" pitchFamily="34" charset="0"/>
                  <a:ea typeface="Verdana" panose="020B0604030504040204" pitchFamily="34" charset="0"/>
                </a:rPr>
                <a:t> </a:t>
              </a:r>
              <a:r>
                <a:rPr lang="de-DE" altLang="de-DE" sz="1200" dirty="0" err="1">
                  <a:solidFill>
                    <a:srgbClr val="000000"/>
                  </a:solidFill>
                  <a:latin typeface="Verdana" panose="020B0604030504040204" pitchFamily="34" charset="0"/>
                  <a:ea typeface="Verdana" panose="020B0604030504040204" pitchFamily="34" charset="0"/>
                </a:rPr>
                <a:t>pour</a:t>
              </a:r>
              <a:r>
                <a:rPr lang="de-DE" altLang="de-DE" sz="1200" dirty="0">
                  <a:solidFill>
                    <a:srgbClr val="000000"/>
                  </a:solidFill>
                  <a:latin typeface="Verdana" panose="020B0604030504040204" pitchFamily="34" charset="0"/>
                  <a:ea typeface="Verdana" panose="020B0604030504040204" pitchFamily="34" charset="0"/>
                </a:rPr>
                <a:t> le </a:t>
              </a:r>
              <a:r>
                <a:rPr lang="de-DE" altLang="de-DE" sz="1200" dirty="0" err="1">
                  <a:solidFill>
                    <a:srgbClr val="000000"/>
                  </a:solidFill>
                  <a:latin typeface="Verdana" panose="020B0604030504040204" pitchFamily="34" charset="0"/>
                  <a:ea typeface="Verdana" panose="020B0604030504040204" pitchFamily="34" charset="0"/>
                </a:rPr>
                <a:t>travail</a:t>
              </a:r>
              <a:r>
                <a:rPr lang="de-DE" altLang="de-DE" sz="1200" dirty="0">
                  <a:solidFill>
                    <a:srgbClr val="000000"/>
                  </a:solidFill>
                  <a:latin typeface="Verdana" panose="020B0604030504040204" pitchFamily="34" charset="0"/>
                  <a:ea typeface="Verdana" panose="020B0604030504040204" pitchFamily="34" charset="0"/>
                </a:rPr>
                <a:t> de </a:t>
              </a:r>
              <a:r>
                <a:rPr lang="de-DE" altLang="de-DE" sz="1200" dirty="0" err="1">
                  <a:solidFill>
                    <a:srgbClr val="000000"/>
                  </a:solidFill>
                  <a:latin typeface="Verdana" panose="020B0604030504040204" pitchFamily="34" charset="0"/>
                  <a:ea typeface="Verdana" panose="020B0604030504040204" pitchFamily="34" charset="0"/>
                </a:rPr>
                <a:t>redevabilité</a:t>
              </a:r>
              <a:endParaRPr kumimoji="0" lang="de-DE" altLang="de-DE" sz="12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p:txBody>
        </p:sp>
        <p:sp>
          <p:nvSpPr>
            <p:cNvPr id="126" name="Rectangle 125">
              <a:extLst>
                <a:ext uri="{FF2B5EF4-FFF2-40B4-BE49-F238E27FC236}">
                  <a16:creationId xmlns:a16="http://schemas.microsoft.com/office/drawing/2014/main" id="{2C9C2518-0D51-0D4D-871F-49128BE320B3}"/>
                </a:ext>
              </a:extLst>
            </p:cNvPr>
            <p:cNvSpPr>
              <a:spLocks noChangeArrowheads="1"/>
            </p:cNvSpPr>
            <p:nvPr/>
          </p:nvSpPr>
          <p:spPr bwMode="auto">
            <a:xfrm>
              <a:off x="6691956" y="6082855"/>
              <a:ext cx="3012426" cy="219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kumimoji="0" lang="de-DE" altLang="de-DE" sz="1200" b="0" i="0" u="none" strike="noStrike" cap="none" normalizeH="0" baseline="0" dirty="0" err="1">
                  <a:ln>
                    <a:noFill/>
                  </a:ln>
                  <a:solidFill>
                    <a:schemeClr val="tx1"/>
                  </a:solidFill>
                  <a:effectLst/>
                  <a:latin typeface="Verdana" panose="020B0604030504040204" pitchFamily="34" charset="0"/>
                  <a:ea typeface="Verdana" panose="020B0604030504040204" pitchFamily="34" charset="0"/>
                </a:rPr>
                <a:t>Financer</a:t>
              </a:r>
              <a:r>
                <a:rPr lang="de-DE" altLang="de-DE" sz="1200" dirty="0">
                  <a:latin typeface="Verdana" panose="020B0604030504040204" pitchFamily="34" charset="0"/>
                  <a:ea typeface="Verdana" panose="020B0604030504040204" pitchFamily="34" charset="0"/>
                </a:rPr>
                <a:t> le </a:t>
              </a:r>
              <a:r>
                <a:rPr lang="de-DE" altLang="de-DE" sz="1200" dirty="0" err="1">
                  <a:latin typeface="Verdana" panose="020B0604030504040204" pitchFamily="34" charset="0"/>
                  <a:ea typeface="Verdana" panose="020B0604030504040204" pitchFamily="34" charset="0"/>
                </a:rPr>
                <a:t>travail</a:t>
              </a:r>
              <a:r>
                <a:rPr lang="de-DE" altLang="de-DE" sz="1200" dirty="0">
                  <a:latin typeface="Verdana" panose="020B0604030504040204" pitchFamily="34" charset="0"/>
                  <a:ea typeface="Verdana" panose="020B0604030504040204" pitchFamily="34" charset="0"/>
                </a:rPr>
                <a:t> de </a:t>
              </a:r>
              <a:r>
                <a:rPr lang="de-DE" altLang="de-DE" sz="1200" dirty="0" err="1">
                  <a:latin typeface="Verdana" panose="020B0604030504040204" pitchFamily="34" charset="0"/>
                  <a:ea typeface="Verdana" panose="020B0604030504040204" pitchFamily="34" charset="0"/>
                </a:rPr>
                <a:t>plaidoyer</a:t>
              </a:r>
              <a:r>
                <a:rPr lang="de-DE" altLang="de-DE" sz="1200" dirty="0">
                  <a:latin typeface="Verdana" panose="020B0604030504040204" pitchFamily="34" charset="0"/>
                  <a:ea typeface="Verdana" panose="020B0604030504040204" pitchFamily="34" charset="0"/>
                </a:rPr>
                <a:t> des OSC</a:t>
              </a:r>
              <a:endParaRPr kumimoji="0" lang="de-DE" altLang="de-DE" sz="12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p:txBody>
        </p:sp>
      </p:grpSp>
      <p:grpSp>
        <p:nvGrpSpPr>
          <p:cNvPr id="87" name="Group 4">
            <a:extLst>
              <a:ext uri="{FF2B5EF4-FFF2-40B4-BE49-F238E27FC236}">
                <a16:creationId xmlns:a16="http://schemas.microsoft.com/office/drawing/2014/main" id="{F9DDACFF-9481-4946-A95E-FAAC4FFC2655}"/>
              </a:ext>
            </a:extLst>
          </p:cNvPr>
          <p:cNvGrpSpPr>
            <a:grpSpLocks noChangeAspect="1"/>
          </p:cNvGrpSpPr>
          <p:nvPr/>
        </p:nvGrpSpPr>
        <p:grpSpPr bwMode="auto">
          <a:xfrm>
            <a:off x="914118" y="1549855"/>
            <a:ext cx="10326490" cy="3919521"/>
            <a:chOff x="1179" y="431"/>
            <a:chExt cx="5093" cy="2728"/>
          </a:xfrm>
        </p:grpSpPr>
        <p:sp>
          <p:nvSpPr>
            <p:cNvPr id="92" name="Rectangle 8">
              <a:extLst>
                <a:ext uri="{FF2B5EF4-FFF2-40B4-BE49-F238E27FC236}">
                  <a16:creationId xmlns:a16="http://schemas.microsoft.com/office/drawing/2014/main" id="{C9E8B496-A79A-994B-A71F-C5C5B5BC77DF}"/>
                </a:ext>
              </a:extLst>
            </p:cNvPr>
            <p:cNvSpPr>
              <a:spLocks noChangeArrowheads="1"/>
            </p:cNvSpPr>
            <p:nvPr/>
          </p:nvSpPr>
          <p:spPr bwMode="auto">
            <a:xfrm>
              <a:off x="1405" y="453"/>
              <a:ext cx="4867" cy="23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93" name="Rectangle 9">
              <a:extLst>
                <a:ext uri="{FF2B5EF4-FFF2-40B4-BE49-F238E27FC236}">
                  <a16:creationId xmlns:a16="http://schemas.microsoft.com/office/drawing/2014/main" id="{4E709D27-3F18-C64E-B540-4AA0F413BA62}"/>
                </a:ext>
              </a:extLst>
            </p:cNvPr>
            <p:cNvSpPr>
              <a:spLocks noChangeArrowheads="1"/>
            </p:cNvSpPr>
            <p:nvPr/>
          </p:nvSpPr>
          <p:spPr bwMode="auto">
            <a:xfrm>
              <a:off x="1409" y="457"/>
              <a:ext cx="4859" cy="2357"/>
            </a:xfrm>
            <a:prstGeom prst="rect">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94" name="Line 10">
              <a:extLst>
                <a:ext uri="{FF2B5EF4-FFF2-40B4-BE49-F238E27FC236}">
                  <a16:creationId xmlns:a16="http://schemas.microsoft.com/office/drawing/2014/main" id="{75672324-EDB6-BD47-BDDF-186323BA8E83}"/>
                </a:ext>
              </a:extLst>
            </p:cNvPr>
            <p:cNvSpPr>
              <a:spLocks noChangeShapeType="1"/>
            </p:cNvSpPr>
            <p:nvPr/>
          </p:nvSpPr>
          <p:spPr bwMode="auto">
            <a:xfrm>
              <a:off x="1405" y="2817"/>
              <a:ext cx="4867" cy="0"/>
            </a:xfrm>
            <a:prstGeom prst="line">
              <a:avLst/>
            </a:prstGeom>
            <a:noFill/>
            <a:ln w="19050" cap="flat">
              <a:solidFill>
                <a:srgbClr val="EAF2F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95" name="Line 11">
              <a:extLst>
                <a:ext uri="{FF2B5EF4-FFF2-40B4-BE49-F238E27FC236}">
                  <a16:creationId xmlns:a16="http://schemas.microsoft.com/office/drawing/2014/main" id="{9C410B82-4E71-4A4F-A80D-EE9443594B33}"/>
                </a:ext>
              </a:extLst>
            </p:cNvPr>
            <p:cNvSpPr>
              <a:spLocks noChangeShapeType="1"/>
            </p:cNvSpPr>
            <p:nvPr/>
          </p:nvSpPr>
          <p:spPr bwMode="auto">
            <a:xfrm>
              <a:off x="1405" y="2372"/>
              <a:ext cx="4867" cy="0"/>
            </a:xfrm>
            <a:prstGeom prst="line">
              <a:avLst/>
            </a:prstGeom>
            <a:noFill/>
            <a:ln w="19050" cap="flat">
              <a:solidFill>
                <a:srgbClr val="EAF2F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96" name="Line 12">
              <a:extLst>
                <a:ext uri="{FF2B5EF4-FFF2-40B4-BE49-F238E27FC236}">
                  <a16:creationId xmlns:a16="http://schemas.microsoft.com/office/drawing/2014/main" id="{4906E18A-F144-DC43-87D1-E19D9305F0DD}"/>
                </a:ext>
              </a:extLst>
            </p:cNvPr>
            <p:cNvSpPr>
              <a:spLocks noChangeShapeType="1"/>
            </p:cNvSpPr>
            <p:nvPr/>
          </p:nvSpPr>
          <p:spPr bwMode="auto">
            <a:xfrm>
              <a:off x="1405" y="1926"/>
              <a:ext cx="4867" cy="0"/>
            </a:xfrm>
            <a:prstGeom prst="line">
              <a:avLst/>
            </a:prstGeom>
            <a:noFill/>
            <a:ln w="19050" cap="flat">
              <a:solidFill>
                <a:srgbClr val="EAF2F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97" name="Line 13">
              <a:extLst>
                <a:ext uri="{FF2B5EF4-FFF2-40B4-BE49-F238E27FC236}">
                  <a16:creationId xmlns:a16="http://schemas.microsoft.com/office/drawing/2014/main" id="{CD377B61-D13A-394B-A07E-37686622B2E3}"/>
                </a:ext>
              </a:extLst>
            </p:cNvPr>
            <p:cNvSpPr>
              <a:spLocks noChangeShapeType="1"/>
            </p:cNvSpPr>
            <p:nvPr/>
          </p:nvSpPr>
          <p:spPr bwMode="auto">
            <a:xfrm>
              <a:off x="1405" y="1481"/>
              <a:ext cx="4867" cy="0"/>
            </a:xfrm>
            <a:prstGeom prst="line">
              <a:avLst/>
            </a:prstGeom>
            <a:noFill/>
            <a:ln w="19050" cap="flat">
              <a:solidFill>
                <a:srgbClr val="EAF2F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04" name="Line 14">
              <a:extLst>
                <a:ext uri="{FF2B5EF4-FFF2-40B4-BE49-F238E27FC236}">
                  <a16:creationId xmlns:a16="http://schemas.microsoft.com/office/drawing/2014/main" id="{37740FA4-0069-0C47-85B0-A01AAEC631F2}"/>
                </a:ext>
              </a:extLst>
            </p:cNvPr>
            <p:cNvSpPr>
              <a:spLocks noChangeShapeType="1"/>
            </p:cNvSpPr>
            <p:nvPr/>
          </p:nvSpPr>
          <p:spPr bwMode="auto">
            <a:xfrm>
              <a:off x="1405" y="1036"/>
              <a:ext cx="4867" cy="0"/>
            </a:xfrm>
            <a:prstGeom prst="line">
              <a:avLst/>
            </a:prstGeom>
            <a:noFill/>
            <a:ln w="19050" cap="flat">
              <a:solidFill>
                <a:srgbClr val="EAF2F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05" name="Rectangle 15">
              <a:extLst>
                <a:ext uri="{FF2B5EF4-FFF2-40B4-BE49-F238E27FC236}">
                  <a16:creationId xmlns:a16="http://schemas.microsoft.com/office/drawing/2014/main" id="{5E6E792E-6DA3-D847-B886-2C4F00A1072C}"/>
                </a:ext>
              </a:extLst>
            </p:cNvPr>
            <p:cNvSpPr>
              <a:spLocks noChangeArrowheads="1"/>
            </p:cNvSpPr>
            <p:nvPr/>
          </p:nvSpPr>
          <p:spPr bwMode="auto">
            <a:xfrm>
              <a:off x="1562" y="2075"/>
              <a:ext cx="99" cy="742"/>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06" name="Rectangle 16">
              <a:extLst>
                <a:ext uri="{FF2B5EF4-FFF2-40B4-BE49-F238E27FC236}">
                  <a16:creationId xmlns:a16="http://schemas.microsoft.com/office/drawing/2014/main" id="{031A7431-C4F4-6F41-ACA9-319DA3F317EF}"/>
                </a:ext>
              </a:extLst>
            </p:cNvPr>
            <p:cNvSpPr>
              <a:spLocks noChangeArrowheads="1"/>
            </p:cNvSpPr>
            <p:nvPr/>
          </p:nvSpPr>
          <p:spPr bwMode="auto">
            <a:xfrm>
              <a:off x="1566" y="2079"/>
              <a:ext cx="91" cy="735"/>
            </a:xfrm>
            <a:prstGeom prst="rect">
              <a:avLst/>
            </a:prstGeom>
            <a:noFill/>
            <a:ln w="12700"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07" name="Rectangle 17">
              <a:extLst>
                <a:ext uri="{FF2B5EF4-FFF2-40B4-BE49-F238E27FC236}">
                  <a16:creationId xmlns:a16="http://schemas.microsoft.com/office/drawing/2014/main" id="{CB7C293A-580B-9049-A6E6-F92F6D404201}"/>
                </a:ext>
              </a:extLst>
            </p:cNvPr>
            <p:cNvSpPr>
              <a:spLocks noChangeArrowheads="1"/>
            </p:cNvSpPr>
            <p:nvPr/>
          </p:nvSpPr>
          <p:spPr bwMode="auto">
            <a:xfrm>
              <a:off x="1661" y="2322"/>
              <a:ext cx="99" cy="495"/>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08" name="Rectangle 18">
              <a:extLst>
                <a:ext uri="{FF2B5EF4-FFF2-40B4-BE49-F238E27FC236}">
                  <a16:creationId xmlns:a16="http://schemas.microsoft.com/office/drawing/2014/main" id="{BD747255-7452-0949-83DD-34158F8FD7F4}"/>
                </a:ext>
              </a:extLst>
            </p:cNvPr>
            <p:cNvSpPr>
              <a:spLocks noChangeArrowheads="1"/>
            </p:cNvSpPr>
            <p:nvPr/>
          </p:nvSpPr>
          <p:spPr bwMode="auto">
            <a:xfrm>
              <a:off x="1665" y="2326"/>
              <a:ext cx="91" cy="488"/>
            </a:xfrm>
            <a:prstGeom prst="rect">
              <a:avLst/>
            </a:prstGeom>
            <a:noFill/>
            <a:ln w="12700" cap="flat">
              <a:solidFill>
                <a:srgbClr val="008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09" name="Rectangle 19">
              <a:extLst>
                <a:ext uri="{FF2B5EF4-FFF2-40B4-BE49-F238E27FC236}">
                  <a16:creationId xmlns:a16="http://schemas.microsoft.com/office/drawing/2014/main" id="{EE691C22-A93C-9A4F-B02F-120680F073CF}"/>
                </a:ext>
              </a:extLst>
            </p:cNvPr>
            <p:cNvSpPr>
              <a:spLocks noChangeArrowheads="1"/>
            </p:cNvSpPr>
            <p:nvPr/>
          </p:nvSpPr>
          <p:spPr bwMode="auto">
            <a:xfrm>
              <a:off x="1760" y="2569"/>
              <a:ext cx="99" cy="248"/>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10" name="Rectangle 20">
              <a:extLst>
                <a:ext uri="{FF2B5EF4-FFF2-40B4-BE49-F238E27FC236}">
                  <a16:creationId xmlns:a16="http://schemas.microsoft.com/office/drawing/2014/main" id="{89E12100-6236-4746-9955-C971871650F3}"/>
                </a:ext>
              </a:extLst>
            </p:cNvPr>
            <p:cNvSpPr>
              <a:spLocks noChangeArrowheads="1"/>
            </p:cNvSpPr>
            <p:nvPr/>
          </p:nvSpPr>
          <p:spPr bwMode="auto">
            <a:xfrm>
              <a:off x="1764" y="2573"/>
              <a:ext cx="91" cy="241"/>
            </a:xfrm>
            <a:prstGeom prst="rect">
              <a:avLst/>
            </a:prstGeom>
            <a:noFill/>
            <a:ln w="12700" cap="flat">
              <a:solidFill>
                <a:srgbClr val="ADD8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11" name="Rectangle 21">
              <a:extLst>
                <a:ext uri="{FF2B5EF4-FFF2-40B4-BE49-F238E27FC236}">
                  <a16:creationId xmlns:a16="http://schemas.microsoft.com/office/drawing/2014/main" id="{96B31E87-E58E-EC45-8972-1ED3151142FB}"/>
                </a:ext>
              </a:extLst>
            </p:cNvPr>
            <p:cNvSpPr>
              <a:spLocks noChangeArrowheads="1"/>
            </p:cNvSpPr>
            <p:nvPr/>
          </p:nvSpPr>
          <p:spPr bwMode="auto">
            <a:xfrm>
              <a:off x="1859" y="2075"/>
              <a:ext cx="99" cy="742"/>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12" name="Rectangle 22">
              <a:extLst>
                <a:ext uri="{FF2B5EF4-FFF2-40B4-BE49-F238E27FC236}">
                  <a16:creationId xmlns:a16="http://schemas.microsoft.com/office/drawing/2014/main" id="{E05CCF21-C5C5-D047-9629-EBB68DE15C08}"/>
                </a:ext>
              </a:extLst>
            </p:cNvPr>
            <p:cNvSpPr>
              <a:spLocks noChangeArrowheads="1"/>
            </p:cNvSpPr>
            <p:nvPr/>
          </p:nvSpPr>
          <p:spPr bwMode="auto">
            <a:xfrm>
              <a:off x="1863" y="2079"/>
              <a:ext cx="91" cy="735"/>
            </a:xfrm>
            <a:prstGeom prst="rect">
              <a:avLst/>
            </a:prstGeom>
            <a:noFill/>
            <a:ln w="12700" cap="flat">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13" name="Rectangle 23">
              <a:extLst>
                <a:ext uri="{FF2B5EF4-FFF2-40B4-BE49-F238E27FC236}">
                  <a16:creationId xmlns:a16="http://schemas.microsoft.com/office/drawing/2014/main" id="{817BE848-FBB6-5141-8EE4-991A58257FB3}"/>
                </a:ext>
              </a:extLst>
            </p:cNvPr>
            <p:cNvSpPr>
              <a:spLocks noChangeArrowheads="1"/>
            </p:cNvSpPr>
            <p:nvPr/>
          </p:nvSpPr>
          <p:spPr bwMode="auto">
            <a:xfrm>
              <a:off x="2156" y="1789"/>
              <a:ext cx="99" cy="1028"/>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14" name="Rectangle 24">
              <a:extLst>
                <a:ext uri="{FF2B5EF4-FFF2-40B4-BE49-F238E27FC236}">
                  <a16:creationId xmlns:a16="http://schemas.microsoft.com/office/drawing/2014/main" id="{F700B3B3-17A0-4947-8DB3-35BB31B3F727}"/>
                </a:ext>
              </a:extLst>
            </p:cNvPr>
            <p:cNvSpPr>
              <a:spLocks noChangeArrowheads="1"/>
            </p:cNvSpPr>
            <p:nvPr/>
          </p:nvSpPr>
          <p:spPr bwMode="auto">
            <a:xfrm>
              <a:off x="2160" y="1793"/>
              <a:ext cx="91" cy="1021"/>
            </a:xfrm>
            <a:prstGeom prst="rect">
              <a:avLst/>
            </a:prstGeom>
            <a:noFill/>
            <a:ln w="12700"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15" name="Rectangle 25">
              <a:extLst>
                <a:ext uri="{FF2B5EF4-FFF2-40B4-BE49-F238E27FC236}">
                  <a16:creationId xmlns:a16="http://schemas.microsoft.com/office/drawing/2014/main" id="{4F88F73C-7703-CC4C-AFF1-E7CF74B96A05}"/>
                </a:ext>
              </a:extLst>
            </p:cNvPr>
            <p:cNvSpPr>
              <a:spLocks noChangeArrowheads="1"/>
            </p:cNvSpPr>
            <p:nvPr/>
          </p:nvSpPr>
          <p:spPr bwMode="auto">
            <a:xfrm>
              <a:off x="2255" y="1789"/>
              <a:ext cx="99" cy="1028"/>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16" name="Rectangle 26">
              <a:extLst>
                <a:ext uri="{FF2B5EF4-FFF2-40B4-BE49-F238E27FC236}">
                  <a16:creationId xmlns:a16="http://schemas.microsoft.com/office/drawing/2014/main" id="{60E91F41-065F-5643-8FFF-7E7EC609C44D}"/>
                </a:ext>
              </a:extLst>
            </p:cNvPr>
            <p:cNvSpPr>
              <a:spLocks noChangeArrowheads="1"/>
            </p:cNvSpPr>
            <p:nvPr/>
          </p:nvSpPr>
          <p:spPr bwMode="auto">
            <a:xfrm>
              <a:off x="2259" y="1793"/>
              <a:ext cx="91" cy="1021"/>
            </a:xfrm>
            <a:prstGeom prst="rect">
              <a:avLst/>
            </a:prstGeom>
            <a:noFill/>
            <a:ln w="12700" cap="flat">
              <a:solidFill>
                <a:srgbClr val="008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17" name="Rectangle 27">
              <a:extLst>
                <a:ext uri="{FF2B5EF4-FFF2-40B4-BE49-F238E27FC236}">
                  <a16:creationId xmlns:a16="http://schemas.microsoft.com/office/drawing/2014/main" id="{88AC8DD5-2CF8-E644-8D24-094A4439B6DB}"/>
                </a:ext>
              </a:extLst>
            </p:cNvPr>
            <p:cNvSpPr>
              <a:spLocks noChangeArrowheads="1"/>
            </p:cNvSpPr>
            <p:nvPr/>
          </p:nvSpPr>
          <p:spPr bwMode="auto">
            <a:xfrm>
              <a:off x="2354" y="1618"/>
              <a:ext cx="99" cy="1199"/>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27" name="Rectangle 28">
              <a:extLst>
                <a:ext uri="{FF2B5EF4-FFF2-40B4-BE49-F238E27FC236}">
                  <a16:creationId xmlns:a16="http://schemas.microsoft.com/office/drawing/2014/main" id="{5F37438C-99E9-FF4D-A1A3-97A276C0AB07}"/>
                </a:ext>
              </a:extLst>
            </p:cNvPr>
            <p:cNvSpPr>
              <a:spLocks noChangeArrowheads="1"/>
            </p:cNvSpPr>
            <p:nvPr/>
          </p:nvSpPr>
          <p:spPr bwMode="auto">
            <a:xfrm>
              <a:off x="2358" y="1622"/>
              <a:ext cx="91" cy="1192"/>
            </a:xfrm>
            <a:prstGeom prst="rect">
              <a:avLst/>
            </a:prstGeom>
            <a:noFill/>
            <a:ln w="12700" cap="flat">
              <a:solidFill>
                <a:srgbClr val="ADD8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28" name="Rectangle 29">
              <a:extLst>
                <a:ext uri="{FF2B5EF4-FFF2-40B4-BE49-F238E27FC236}">
                  <a16:creationId xmlns:a16="http://schemas.microsoft.com/office/drawing/2014/main" id="{6BB0585F-0319-F449-9030-D191C208F460}"/>
                </a:ext>
              </a:extLst>
            </p:cNvPr>
            <p:cNvSpPr>
              <a:spLocks noChangeArrowheads="1"/>
            </p:cNvSpPr>
            <p:nvPr/>
          </p:nvSpPr>
          <p:spPr bwMode="auto">
            <a:xfrm>
              <a:off x="2453" y="2132"/>
              <a:ext cx="99" cy="685"/>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29" name="Rectangle 30">
              <a:extLst>
                <a:ext uri="{FF2B5EF4-FFF2-40B4-BE49-F238E27FC236}">
                  <a16:creationId xmlns:a16="http://schemas.microsoft.com/office/drawing/2014/main" id="{7AC7DF72-4C8F-0F40-8516-2667D447A5F4}"/>
                </a:ext>
              </a:extLst>
            </p:cNvPr>
            <p:cNvSpPr>
              <a:spLocks noChangeArrowheads="1"/>
            </p:cNvSpPr>
            <p:nvPr/>
          </p:nvSpPr>
          <p:spPr bwMode="auto">
            <a:xfrm>
              <a:off x="2457" y="2136"/>
              <a:ext cx="91" cy="678"/>
            </a:xfrm>
            <a:prstGeom prst="rect">
              <a:avLst/>
            </a:prstGeom>
            <a:noFill/>
            <a:ln w="12700" cap="flat">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30" name="Rectangle 31">
              <a:extLst>
                <a:ext uri="{FF2B5EF4-FFF2-40B4-BE49-F238E27FC236}">
                  <a16:creationId xmlns:a16="http://schemas.microsoft.com/office/drawing/2014/main" id="{46F0DF01-A43C-6E48-B41C-6A5631CF4AE3}"/>
                </a:ext>
              </a:extLst>
            </p:cNvPr>
            <p:cNvSpPr>
              <a:spLocks noChangeArrowheads="1"/>
            </p:cNvSpPr>
            <p:nvPr/>
          </p:nvSpPr>
          <p:spPr bwMode="auto">
            <a:xfrm>
              <a:off x="2750" y="1602"/>
              <a:ext cx="99" cy="1215"/>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31" name="Rectangle 32">
              <a:extLst>
                <a:ext uri="{FF2B5EF4-FFF2-40B4-BE49-F238E27FC236}">
                  <a16:creationId xmlns:a16="http://schemas.microsoft.com/office/drawing/2014/main" id="{1E99DA41-03AE-FE4B-B4EE-71E7C30F1C5E}"/>
                </a:ext>
              </a:extLst>
            </p:cNvPr>
            <p:cNvSpPr>
              <a:spLocks noChangeArrowheads="1"/>
            </p:cNvSpPr>
            <p:nvPr/>
          </p:nvSpPr>
          <p:spPr bwMode="auto">
            <a:xfrm>
              <a:off x="2754" y="1607"/>
              <a:ext cx="91" cy="1207"/>
            </a:xfrm>
            <a:prstGeom prst="rect">
              <a:avLst/>
            </a:prstGeom>
            <a:noFill/>
            <a:ln w="12700"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32" name="Rectangle 33">
              <a:extLst>
                <a:ext uri="{FF2B5EF4-FFF2-40B4-BE49-F238E27FC236}">
                  <a16:creationId xmlns:a16="http://schemas.microsoft.com/office/drawing/2014/main" id="{9ECFE3A7-1FD2-A94A-917A-639AEAE7090F}"/>
                </a:ext>
              </a:extLst>
            </p:cNvPr>
            <p:cNvSpPr>
              <a:spLocks noChangeArrowheads="1"/>
            </p:cNvSpPr>
            <p:nvPr/>
          </p:nvSpPr>
          <p:spPr bwMode="auto">
            <a:xfrm>
              <a:off x="2849" y="1602"/>
              <a:ext cx="99" cy="1215"/>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33" name="Rectangle 34">
              <a:extLst>
                <a:ext uri="{FF2B5EF4-FFF2-40B4-BE49-F238E27FC236}">
                  <a16:creationId xmlns:a16="http://schemas.microsoft.com/office/drawing/2014/main" id="{90EF6A71-8B03-514E-81B7-9D2A7E8C435A}"/>
                </a:ext>
              </a:extLst>
            </p:cNvPr>
            <p:cNvSpPr>
              <a:spLocks noChangeArrowheads="1"/>
            </p:cNvSpPr>
            <p:nvPr/>
          </p:nvSpPr>
          <p:spPr bwMode="auto">
            <a:xfrm>
              <a:off x="2853" y="1607"/>
              <a:ext cx="91" cy="1207"/>
            </a:xfrm>
            <a:prstGeom prst="rect">
              <a:avLst/>
            </a:prstGeom>
            <a:noFill/>
            <a:ln w="12700" cap="flat">
              <a:solidFill>
                <a:srgbClr val="008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34" name="Rectangle 35">
              <a:extLst>
                <a:ext uri="{FF2B5EF4-FFF2-40B4-BE49-F238E27FC236}">
                  <a16:creationId xmlns:a16="http://schemas.microsoft.com/office/drawing/2014/main" id="{F527D966-DDD6-DD43-B86B-FF2504AA85F5}"/>
                </a:ext>
              </a:extLst>
            </p:cNvPr>
            <p:cNvSpPr>
              <a:spLocks noChangeArrowheads="1"/>
            </p:cNvSpPr>
            <p:nvPr/>
          </p:nvSpPr>
          <p:spPr bwMode="auto">
            <a:xfrm>
              <a:off x="2948" y="1805"/>
              <a:ext cx="98" cy="1012"/>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35" name="Rectangle 36">
              <a:extLst>
                <a:ext uri="{FF2B5EF4-FFF2-40B4-BE49-F238E27FC236}">
                  <a16:creationId xmlns:a16="http://schemas.microsoft.com/office/drawing/2014/main" id="{CB9C1A51-677D-3A4F-80AB-381855CA7290}"/>
                </a:ext>
              </a:extLst>
            </p:cNvPr>
            <p:cNvSpPr>
              <a:spLocks noChangeArrowheads="1"/>
            </p:cNvSpPr>
            <p:nvPr/>
          </p:nvSpPr>
          <p:spPr bwMode="auto">
            <a:xfrm>
              <a:off x="2951" y="1809"/>
              <a:ext cx="92" cy="1005"/>
            </a:xfrm>
            <a:prstGeom prst="rect">
              <a:avLst/>
            </a:prstGeom>
            <a:noFill/>
            <a:ln w="12700" cap="flat">
              <a:solidFill>
                <a:srgbClr val="ADD8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36" name="Rectangle 37">
              <a:extLst>
                <a:ext uri="{FF2B5EF4-FFF2-40B4-BE49-F238E27FC236}">
                  <a16:creationId xmlns:a16="http://schemas.microsoft.com/office/drawing/2014/main" id="{3A86C43C-BDD1-2F42-8C1D-30C4178524A1}"/>
                </a:ext>
              </a:extLst>
            </p:cNvPr>
            <p:cNvSpPr>
              <a:spLocks noChangeArrowheads="1"/>
            </p:cNvSpPr>
            <p:nvPr/>
          </p:nvSpPr>
          <p:spPr bwMode="auto">
            <a:xfrm>
              <a:off x="3046" y="1805"/>
              <a:ext cx="99" cy="1012"/>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37" name="Rectangle 38">
              <a:extLst>
                <a:ext uri="{FF2B5EF4-FFF2-40B4-BE49-F238E27FC236}">
                  <a16:creationId xmlns:a16="http://schemas.microsoft.com/office/drawing/2014/main" id="{82E81A42-3F4A-9941-A082-CC4298E4DBC1}"/>
                </a:ext>
              </a:extLst>
            </p:cNvPr>
            <p:cNvSpPr>
              <a:spLocks noChangeArrowheads="1"/>
            </p:cNvSpPr>
            <p:nvPr/>
          </p:nvSpPr>
          <p:spPr bwMode="auto">
            <a:xfrm>
              <a:off x="3050" y="1809"/>
              <a:ext cx="91" cy="1005"/>
            </a:xfrm>
            <a:prstGeom prst="rect">
              <a:avLst/>
            </a:prstGeom>
            <a:noFill/>
            <a:ln w="12700" cap="flat">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38" name="Rectangle 39">
              <a:extLst>
                <a:ext uri="{FF2B5EF4-FFF2-40B4-BE49-F238E27FC236}">
                  <a16:creationId xmlns:a16="http://schemas.microsoft.com/office/drawing/2014/main" id="{C7EFE237-BDD5-5947-A434-3BCFE6525D2F}"/>
                </a:ext>
              </a:extLst>
            </p:cNvPr>
            <p:cNvSpPr>
              <a:spLocks noChangeArrowheads="1"/>
            </p:cNvSpPr>
            <p:nvPr/>
          </p:nvSpPr>
          <p:spPr bwMode="auto">
            <a:xfrm>
              <a:off x="3344" y="1564"/>
              <a:ext cx="98" cy="1253"/>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39" name="Rectangle 40">
              <a:extLst>
                <a:ext uri="{FF2B5EF4-FFF2-40B4-BE49-F238E27FC236}">
                  <a16:creationId xmlns:a16="http://schemas.microsoft.com/office/drawing/2014/main" id="{443F0BD8-F0B5-1749-9228-8CE55F1148B2}"/>
                </a:ext>
              </a:extLst>
            </p:cNvPr>
            <p:cNvSpPr>
              <a:spLocks noChangeArrowheads="1"/>
            </p:cNvSpPr>
            <p:nvPr/>
          </p:nvSpPr>
          <p:spPr bwMode="auto">
            <a:xfrm>
              <a:off x="3347" y="1568"/>
              <a:ext cx="92" cy="1246"/>
            </a:xfrm>
            <a:prstGeom prst="rect">
              <a:avLst/>
            </a:prstGeom>
            <a:noFill/>
            <a:ln w="12700"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40" name="Rectangle 41">
              <a:extLst>
                <a:ext uri="{FF2B5EF4-FFF2-40B4-BE49-F238E27FC236}">
                  <a16:creationId xmlns:a16="http://schemas.microsoft.com/office/drawing/2014/main" id="{56ACDF46-F3AC-F547-A737-628B099ADBC4}"/>
                </a:ext>
              </a:extLst>
            </p:cNvPr>
            <p:cNvSpPr>
              <a:spLocks noChangeArrowheads="1"/>
            </p:cNvSpPr>
            <p:nvPr/>
          </p:nvSpPr>
          <p:spPr bwMode="auto">
            <a:xfrm>
              <a:off x="3442" y="1564"/>
              <a:ext cx="99" cy="1253"/>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41" name="Rectangle 42">
              <a:extLst>
                <a:ext uri="{FF2B5EF4-FFF2-40B4-BE49-F238E27FC236}">
                  <a16:creationId xmlns:a16="http://schemas.microsoft.com/office/drawing/2014/main" id="{059C8480-D59F-2F4F-AC63-8E595281542B}"/>
                </a:ext>
              </a:extLst>
            </p:cNvPr>
            <p:cNvSpPr>
              <a:spLocks noChangeArrowheads="1"/>
            </p:cNvSpPr>
            <p:nvPr/>
          </p:nvSpPr>
          <p:spPr bwMode="auto">
            <a:xfrm>
              <a:off x="3446" y="1568"/>
              <a:ext cx="91" cy="1246"/>
            </a:xfrm>
            <a:prstGeom prst="rect">
              <a:avLst/>
            </a:prstGeom>
            <a:noFill/>
            <a:ln w="12700" cap="flat">
              <a:solidFill>
                <a:srgbClr val="008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42" name="Rectangle 43">
              <a:extLst>
                <a:ext uri="{FF2B5EF4-FFF2-40B4-BE49-F238E27FC236}">
                  <a16:creationId xmlns:a16="http://schemas.microsoft.com/office/drawing/2014/main" id="{892F28FF-6224-4843-9B09-F39467135288}"/>
                </a:ext>
              </a:extLst>
            </p:cNvPr>
            <p:cNvSpPr>
              <a:spLocks noChangeArrowheads="1"/>
            </p:cNvSpPr>
            <p:nvPr/>
          </p:nvSpPr>
          <p:spPr bwMode="auto">
            <a:xfrm>
              <a:off x="3541" y="1425"/>
              <a:ext cx="99" cy="1392"/>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43" name="Rectangle 44">
              <a:extLst>
                <a:ext uri="{FF2B5EF4-FFF2-40B4-BE49-F238E27FC236}">
                  <a16:creationId xmlns:a16="http://schemas.microsoft.com/office/drawing/2014/main" id="{2CCCA632-7163-F540-9E6A-17DD0EAB4095}"/>
                </a:ext>
              </a:extLst>
            </p:cNvPr>
            <p:cNvSpPr>
              <a:spLocks noChangeArrowheads="1"/>
            </p:cNvSpPr>
            <p:nvPr/>
          </p:nvSpPr>
          <p:spPr bwMode="auto">
            <a:xfrm>
              <a:off x="3545" y="1429"/>
              <a:ext cx="91" cy="1385"/>
            </a:xfrm>
            <a:prstGeom prst="rect">
              <a:avLst/>
            </a:prstGeom>
            <a:noFill/>
            <a:ln w="12700" cap="flat">
              <a:solidFill>
                <a:srgbClr val="ADD8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44" name="Rectangle 45">
              <a:extLst>
                <a:ext uri="{FF2B5EF4-FFF2-40B4-BE49-F238E27FC236}">
                  <a16:creationId xmlns:a16="http://schemas.microsoft.com/office/drawing/2014/main" id="{8A3E593B-2867-874F-9215-4BBB5D8278FE}"/>
                </a:ext>
              </a:extLst>
            </p:cNvPr>
            <p:cNvSpPr>
              <a:spLocks noChangeArrowheads="1"/>
            </p:cNvSpPr>
            <p:nvPr/>
          </p:nvSpPr>
          <p:spPr bwMode="auto">
            <a:xfrm>
              <a:off x="3640" y="1564"/>
              <a:ext cx="100" cy="1253"/>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45" name="Rectangle 46">
              <a:extLst>
                <a:ext uri="{FF2B5EF4-FFF2-40B4-BE49-F238E27FC236}">
                  <a16:creationId xmlns:a16="http://schemas.microsoft.com/office/drawing/2014/main" id="{2808FC70-BC64-794D-972B-E193BF39B5F5}"/>
                </a:ext>
              </a:extLst>
            </p:cNvPr>
            <p:cNvSpPr>
              <a:spLocks noChangeArrowheads="1"/>
            </p:cNvSpPr>
            <p:nvPr/>
          </p:nvSpPr>
          <p:spPr bwMode="auto">
            <a:xfrm>
              <a:off x="3645" y="1568"/>
              <a:ext cx="90" cy="1246"/>
            </a:xfrm>
            <a:prstGeom prst="rect">
              <a:avLst/>
            </a:prstGeom>
            <a:noFill/>
            <a:ln w="12700" cap="flat">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46" name="Rectangle 47">
              <a:extLst>
                <a:ext uri="{FF2B5EF4-FFF2-40B4-BE49-F238E27FC236}">
                  <a16:creationId xmlns:a16="http://schemas.microsoft.com/office/drawing/2014/main" id="{B34408F4-8216-864A-B766-615E082D8154}"/>
                </a:ext>
              </a:extLst>
            </p:cNvPr>
            <p:cNvSpPr>
              <a:spLocks noChangeArrowheads="1"/>
            </p:cNvSpPr>
            <p:nvPr/>
          </p:nvSpPr>
          <p:spPr bwMode="auto">
            <a:xfrm>
              <a:off x="3937" y="1481"/>
              <a:ext cx="99" cy="1336"/>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47" name="Rectangle 48">
              <a:extLst>
                <a:ext uri="{FF2B5EF4-FFF2-40B4-BE49-F238E27FC236}">
                  <a16:creationId xmlns:a16="http://schemas.microsoft.com/office/drawing/2014/main" id="{9AF229FC-4F40-2A40-90D0-AF984E48FE40}"/>
                </a:ext>
              </a:extLst>
            </p:cNvPr>
            <p:cNvSpPr>
              <a:spLocks noChangeArrowheads="1"/>
            </p:cNvSpPr>
            <p:nvPr/>
          </p:nvSpPr>
          <p:spPr bwMode="auto">
            <a:xfrm>
              <a:off x="3941" y="1485"/>
              <a:ext cx="91" cy="1329"/>
            </a:xfrm>
            <a:prstGeom prst="rect">
              <a:avLst/>
            </a:prstGeom>
            <a:noFill/>
            <a:ln w="12700"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48" name="Rectangle 49">
              <a:extLst>
                <a:ext uri="{FF2B5EF4-FFF2-40B4-BE49-F238E27FC236}">
                  <a16:creationId xmlns:a16="http://schemas.microsoft.com/office/drawing/2014/main" id="{5E569BDC-265D-B74F-A61B-801CC85590BA}"/>
                </a:ext>
              </a:extLst>
            </p:cNvPr>
            <p:cNvSpPr>
              <a:spLocks noChangeArrowheads="1"/>
            </p:cNvSpPr>
            <p:nvPr/>
          </p:nvSpPr>
          <p:spPr bwMode="auto">
            <a:xfrm>
              <a:off x="4036" y="1036"/>
              <a:ext cx="99" cy="1781"/>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49" name="Rectangle 50">
              <a:extLst>
                <a:ext uri="{FF2B5EF4-FFF2-40B4-BE49-F238E27FC236}">
                  <a16:creationId xmlns:a16="http://schemas.microsoft.com/office/drawing/2014/main" id="{0B99E881-BE48-7C49-8C82-55D42C98AE65}"/>
                </a:ext>
              </a:extLst>
            </p:cNvPr>
            <p:cNvSpPr>
              <a:spLocks noChangeArrowheads="1"/>
            </p:cNvSpPr>
            <p:nvPr/>
          </p:nvSpPr>
          <p:spPr bwMode="auto">
            <a:xfrm>
              <a:off x="4040" y="1039"/>
              <a:ext cx="91" cy="1775"/>
            </a:xfrm>
            <a:prstGeom prst="rect">
              <a:avLst/>
            </a:prstGeom>
            <a:noFill/>
            <a:ln w="12700" cap="flat">
              <a:solidFill>
                <a:srgbClr val="008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50" name="Rectangle 51">
              <a:extLst>
                <a:ext uri="{FF2B5EF4-FFF2-40B4-BE49-F238E27FC236}">
                  <a16:creationId xmlns:a16="http://schemas.microsoft.com/office/drawing/2014/main" id="{E591E058-7C24-A947-AB14-E931C3B53625}"/>
                </a:ext>
              </a:extLst>
            </p:cNvPr>
            <p:cNvSpPr>
              <a:spLocks noChangeArrowheads="1"/>
            </p:cNvSpPr>
            <p:nvPr/>
          </p:nvSpPr>
          <p:spPr bwMode="auto">
            <a:xfrm>
              <a:off x="4135" y="1036"/>
              <a:ext cx="99" cy="1781"/>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51" name="Rectangle 52">
              <a:extLst>
                <a:ext uri="{FF2B5EF4-FFF2-40B4-BE49-F238E27FC236}">
                  <a16:creationId xmlns:a16="http://schemas.microsoft.com/office/drawing/2014/main" id="{0ED41DF6-4EB4-4F49-9555-A981DCD76762}"/>
                </a:ext>
              </a:extLst>
            </p:cNvPr>
            <p:cNvSpPr>
              <a:spLocks noChangeArrowheads="1"/>
            </p:cNvSpPr>
            <p:nvPr/>
          </p:nvSpPr>
          <p:spPr bwMode="auto">
            <a:xfrm>
              <a:off x="4139" y="1039"/>
              <a:ext cx="91" cy="1775"/>
            </a:xfrm>
            <a:prstGeom prst="rect">
              <a:avLst/>
            </a:prstGeom>
            <a:noFill/>
            <a:ln w="12700" cap="flat">
              <a:solidFill>
                <a:srgbClr val="ADD8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52" name="Rectangle 53">
              <a:extLst>
                <a:ext uri="{FF2B5EF4-FFF2-40B4-BE49-F238E27FC236}">
                  <a16:creationId xmlns:a16="http://schemas.microsoft.com/office/drawing/2014/main" id="{29FEFB8A-DAD1-444C-AC52-935392595036}"/>
                </a:ext>
              </a:extLst>
            </p:cNvPr>
            <p:cNvSpPr>
              <a:spLocks noChangeArrowheads="1"/>
            </p:cNvSpPr>
            <p:nvPr/>
          </p:nvSpPr>
          <p:spPr bwMode="auto">
            <a:xfrm>
              <a:off x="4234" y="1036"/>
              <a:ext cx="99" cy="1781"/>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53" name="Rectangle 54">
              <a:extLst>
                <a:ext uri="{FF2B5EF4-FFF2-40B4-BE49-F238E27FC236}">
                  <a16:creationId xmlns:a16="http://schemas.microsoft.com/office/drawing/2014/main" id="{E8B2CAEB-A06F-CB40-81BD-7916EC168363}"/>
                </a:ext>
              </a:extLst>
            </p:cNvPr>
            <p:cNvSpPr>
              <a:spLocks noChangeArrowheads="1"/>
            </p:cNvSpPr>
            <p:nvPr/>
          </p:nvSpPr>
          <p:spPr bwMode="auto">
            <a:xfrm>
              <a:off x="4238" y="1039"/>
              <a:ext cx="92" cy="1775"/>
            </a:xfrm>
            <a:prstGeom prst="rect">
              <a:avLst/>
            </a:prstGeom>
            <a:noFill/>
            <a:ln w="12700" cap="flat">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54" name="Rectangle 55">
              <a:extLst>
                <a:ext uri="{FF2B5EF4-FFF2-40B4-BE49-F238E27FC236}">
                  <a16:creationId xmlns:a16="http://schemas.microsoft.com/office/drawing/2014/main" id="{728ED094-C341-624D-A4A3-2361F7C0ADF0}"/>
                </a:ext>
              </a:extLst>
            </p:cNvPr>
            <p:cNvSpPr>
              <a:spLocks noChangeArrowheads="1"/>
            </p:cNvSpPr>
            <p:nvPr/>
          </p:nvSpPr>
          <p:spPr bwMode="auto">
            <a:xfrm>
              <a:off x="4531" y="1147"/>
              <a:ext cx="99" cy="1670"/>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55" name="Rectangle 56">
              <a:extLst>
                <a:ext uri="{FF2B5EF4-FFF2-40B4-BE49-F238E27FC236}">
                  <a16:creationId xmlns:a16="http://schemas.microsoft.com/office/drawing/2014/main" id="{443539E6-D523-BF41-9D33-FF4D523F446B}"/>
                </a:ext>
              </a:extLst>
            </p:cNvPr>
            <p:cNvSpPr>
              <a:spLocks noChangeArrowheads="1"/>
            </p:cNvSpPr>
            <p:nvPr/>
          </p:nvSpPr>
          <p:spPr bwMode="auto">
            <a:xfrm>
              <a:off x="4535" y="1151"/>
              <a:ext cx="91" cy="1663"/>
            </a:xfrm>
            <a:prstGeom prst="rect">
              <a:avLst/>
            </a:prstGeom>
            <a:noFill/>
            <a:ln w="12700"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56" name="Rectangle 57">
              <a:extLst>
                <a:ext uri="{FF2B5EF4-FFF2-40B4-BE49-F238E27FC236}">
                  <a16:creationId xmlns:a16="http://schemas.microsoft.com/office/drawing/2014/main" id="{AD292521-B013-5544-8343-F02AC3F5E213}"/>
                </a:ext>
              </a:extLst>
            </p:cNvPr>
            <p:cNvSpPr>
              <a:spLocks noChangeArrowheads="1"/>
            </p:cNvSpPr>
            <p:nvPr/>
          </p:nvSpPr>
          <p:spPr bwMode="auto">
            <a:xfrm>
              <a:off x="4630" y="988"/>
              <a:ext cx="99" cy="1829"/>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57" name="Rectangle 58">
              <a:extLst>
                <a:ext uri="{FF2B5EF4-FFF2-40B4-BE49-F238E27FC236}">
                  <a16:creationId xmlns:a16="http://schemas.microsoft.com/office/drawing/2014/main" id="{990DD28F-D124-174A-98E8-5E4E7B135E43}"/>
                </a:ext>
              </a:extLst>
            </p:cNvPr>
            <p:cNvSpPr>
              <a:spLocks noChangeArrowheads="1"/>
            </p:cNvSpPr>
            <p:nvPr/>
          </p:nvSpPr>
          <p:spPr bwMode="auto">
            <a:xfrm>
              <a:off x="4634" y="991"/>
              <a:ext cx="91" cy="1823"/>
            </a:xfrm>
            <a:prstGeom prst="rect">
              <a:avLst/>
            </a:prstGeom>
            <a:noFill/>
            <a:ln w="12700" cap="flat">
              <a:solidFill>
                <a:srgbClr val="008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58" name="Rectangle 59">
              <a:extLst>
                <a:ext uri="{FF2B5EF4-FFF2-40B4-BE49-F238E27FC236}">
                  <a16:creationId xmlns:a16="http://schemas.microsoft.com/office/drawing/2014/main" id="{98D4A580-7218-EB4C-AB78-374DDC5C023C}"/>
                </a:ext>
              </a:extLst>
            </p:cNvPr>
            <p:cNvSpPr>
              <a:spLocks noChangeArrowheads="1"/>
            </p:cNvSpPr>
            <p:nvPr/>
          </p:nvSpPr>
          <p:spPr bwMode="auto">
            <a:xfrm>
              <a:off x="4729" y="988"/>
              <a:ext cx="99" cy="1829"/>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59" name="Rectangle 60">
              <a:extLst>
                <a:ext uri="{FF2B5EF4-FFF2-40B4-BE49-F238E27FC236}">
                  <a16:creationId xmlns:a16="http://schemas.microsoft.com/office/drawing/2014/main" id="{6525532F-443E-C142-8339-ACDADE05D9EF}"/>
                </a:ext>
              </a:extLst>
            </p:cNvPr>
            <p:cNvSpPr>
              <a:spLocks noChangeArrowheads="1"/>
            </p:cNvSpPr>
            <p:nvPr/>
          </p:nvSpPr>
          <p:spPr bwMode="auto">
            <a:xfrm>
              <a:off x="4733" y="991"/>
              <a:ext cx="91" cy="1823"/>
            </a:xfrm>
            <a:prstGeom prst="rect">
              <a:avLst/>
            </a:prstGeom>
            <a:noFill/>
            <a:ln w="12700" cap="flat">
              <a:solidFill>
                <a:srgbClr val="ADD8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60" name="Rectangle 61">
              <a:extLst>
                <a:ext uri="{FF2B5EF4-FFF2-40B4-BE49-F238E27FC236}">
                  <a16:creationId xmlns:a16="http://schemas.microsoft.com/office/drawing/2014/main" id="{6D445C0D-0AFC-DD42-A76C-89871131C381}"/>
                </a:ext>
              </a:extLst>
            </p:cNvPr>
            <p:cNvSpPr>
              <a:spLocks noChangeArrowheads="1"/>
            </p:cNvSpPr>
            <p:nvPr/>
          </p:nvSpPr>
          <p:spPr bwMode="auto">
            <a:xfrm>
              <a:off x="4828" y="988"/>
              <a:ext cx="99" cy="1829"/>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61" name="Rectangle 62">
              <a:extLst>
                <a:ext uri="{FF2B5EF4-FFF2-40B4-BE49-F238E27FC236}">
                  <a16:creationId xmlns:a16="http://schemas.microsoft.com/office/drawing/2014/main" id="{FF8F7403-8621-4D4C-92BF-DCD4780CF383}"/>
                </a:ext>
              </a:extLst>
            </p:cNvPr>
            <p:cNvSpPr>
              <a:spLocks noChangeArrowheads="1"/>
            </p:cNvSpPr>
            <p:nvPr/>
          </p:nvSpPr>
          <p:spPr bwMode="auto">
            <a:xfrm>
              <a:off x="4832" y="991"/>
              <a:ext cx="91" cy="1823"/>
            </a:xfrm>
            <a:prstGeom prst="rect">
              <a:avLst/>
            </a:prstGeom>
            <a:noFill/>
            <a:ln w="12700" cap="flat">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62" name="Rectangle 63">
              <a:extLst>
                <a:ext uri="{FF2B5EF4-FFF2-40B4-BE49-F238E27FC236}">
                  <a16:creationId xmlns:a16="http://schemas.microsoft.com/office/drawing/2014/main" id="{84DF2634-42C5-8646-B13E-2F910BD57914}"/>
                </a:ext>
              </a:extLst>
            </p:cNvPr>
            <p:cNvSpPr>
              <a:spLocks noChangeArrowheads="1"/>
            </p:cNvSpPr>
            <p:nvPr/>
          </p:nvSpPr>
          <p:spPr bwMode="auto">
            <a:xfrm>
              <a:off x="5125" y="1863"/>
              <a:ext cx="99" cy="954"/>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63" name="Rectangle 64">
              <a:extLst>
                <a:ext uri="{FF2B5EF4-FFF2-40B4-BE49-F238E27FC236}">
                  <a16:creationId xmlns:a16="http://schemas.microsoft.com/office/drawing/2014/main" id="{BCC7FDA4-4A29-274E-9946-2F034565126E}"/>
                </a:ext>
              </a:extLst>
            </p:cNvPr>
            <p:cNvSpPr>
              <a:spLocks noChangeArrowheads="1"/>
            </p:cNvSpPr>
            <p:nvPr/>
          </p:nvSpPr>
          <p:spPr bwMode="auto">
            <a:xfrm>
              <a:off x="5129" y="1867"/>
              <a:ext cx="91" cy="947"/>
            </a:xfrm>
            <a:prstGeom prst="rect">
              <a:avLst/>
            </a:prstGeom>
            <a:noFill/>
            <a:ln w="12700"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64" name="Rectangle 65">
              <a:extLst>
                <a:ext uri="{FF2B5EF4-FFF2-40B4-BE49-F238E27FC236}">
                  <a16:creationId xmlns:a16="http://schemas.microsoft.com/office/drawing/2014/main" id="{A3AF8D63-7C77-0943-A1E6-2C6A228E7C6E}"/>
                </a:ext>
              </a:extLst>
            </p:cNvPr>
            <p:cNvSpPr>
              <a:spLocks noChangeArrowheads="1"/>
            </p:cNvSpPr>
            <p:nvPr/>
          </p:nvSpPr>
          <p:spPr bwMode="auto">
            <a:xfrm>
              <a:off x="5224" y="1226"/>
              <a:ext cx="99" cy="1591"/>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65" name="Rectangle 66">
              <a:extLst>
                <a:ext uri="{FF2B5EF4-FFF2-40B4-BE49-F238E27FC236}">
                  <a16:creationId xmlns:a16="http://schemas.microsoft.com/office/drawing/2014/main" id="{59FBAA9C-8091-024E-9F04-C092424A80D0}"/>
                </a:ext>
              </a:extLst>
            </p:cNvPr>
            <p:cNvSpPr>
              <a:spLocks noChangeArrowheads="1"/>
            </p:cNvSpPr>
            <p:nvPr/>
          </p:nvSpPr>
          <p:spPr bwMode="auto">
            <a:xfrm>
              <a:off x="5228" y="1230"/>
              <a:ext cx="91" cy="1584"/>
            </a:xfrm>
            <a:prstGeom prst="rect">
              <a:avLst/>
            </a:prstGeom>
            <a:noFill/>
            <a:ln w="12700" cap="flat">
              <a:solidFill>
                <a:srgbClr val="008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66" name="Rectangle 67">
              <a:extLst>
                <a:ext uri="{FF2B5EF4-FFF2-40B4-BE49-F238E27FC236}">
                  <a16:creationId xmlns:a16="http://schemas.microsoft.com/office/drawing/2014/main" id="{E513E072-F282-F946-920F-C76E51957AFE}"/>
                </a:ext>
              </a:extLst>
            </p:cNvPr>
            <p:cNvSpPr>
              <a:spLocks noChangeArrowheads="1"/>
            </p:cNvSpPr>
            <p:nvPr/>
          </p:nvSpPr>
          <p:spPr bwMode="auto">
            <a:xfrm>
              <a:off x="5323" y="1863"/>
              <a:ext cx="98" cy="954"/>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67" name="Rectangle 68">
              <a:extLst>
                <a:ext uri="{FF2B5EF4-FFF2-40B4-BE49-F238E27FC236}">
                  <a16:creationId xmlns:a16="http://schemas.microsoft.com/office/drawing/2014/main" id="{3903A778-75C3-2544-A56B-E0AABA25CBE4}"/>
                </a:ext>
              </a:extLst>
            </p:cNvPr>
            <p:cNvSpPr>
              <a:spLocks noChangeArrowheads="1"/>
            </p:cNvSpPr>
            <p:nvPr/>
          </p:nvSpPr>
          <p:spPr bwMode="auto">
            <a:xfrm>
              <a:off x="5327" y="1867"/>
              <a:ext cx="91" cy="947"/>
            </a:xfrm>
            <a:prstGeom prst="rect">
              <a:avLst/>
            </a:prstGeom>
            <a:noFill/>
            <a:ln w="12700" cap="flat">
              <a:solidFill>
                <a:srgbClr val="ADD8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68" name="Rectangle 69">
              <a:extLst>
                <a:ext uri="{FF2B5EF4-FFF2-40B4-BE49-F238E27FC236}">
                  <a16:creationId xmlns:a16="http://schemas.microsoft.com/office/drawing/2014/main" id="{3A83B444-D22E-004A-954F-9981B9325803}"/>
                </a:ext>
              </a:extLst>
            </p:cNvPr>
            <p:cNvSpPr>
              <a:spLocks noChangeArrowheads="1"/>
            </p:cNvSpPr>
            <p:nvPr/>
          </p:nvSpPr>
          <p:spPr bwMode="auto">
            <a:xfrm>
              <a:off x="5421" y="1544"/>
              <a:ext cx="100" cy="1273"/>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69" name="Rectangle 70">
              <a:extLst>
                <a:ext uri="{FF2B5EF4-FFF2-40B4-BE49-F238E27FC236}">
                  <a16:creationId xmlns:a16="http://schemas.microsoft.com/office/drawing/2014/main" id="{A391CA9B-1810-1B44-A6BE-997CA96EF45C}"/>
                </a:ext>
              </a:extLst>
            </p:cNvPr>
            <p:cNvSpPr>
              <a:spLocks noChangeArrowheads="1"/>
            </p:cNvSpPr>
            <p:nvPr/>
          </p:nvSpPr>
          <p:spPr bwMode="auto">
            <a:xfrm>
              <a:off x="5426" y="1548"/>
              <a:ext cx="91" cy="1266"/>
            </a:xfrm>
            <a:prstGeom prst="rect">
              <a:avLst/>
            </a:prstGeom>
            <a:noFill/>
            <a:ln w="12700" cap="flat">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70" name="Rectangle 71">
              <a:extLst>
                <a:ext uri="{FF2B5EF4-FFF2-40B4-BE49-F238E27FC236}">
                  <a16:creationId xmlns:a16="http://schemas.microsoft.com/office/drawing/2014/main" id="{01017CED-D462-B840-96AE-3671EEE27210}"/>
                </a:ext>
              </a:extLst>
            </p:cNvPr>
            <p:cNvSpPr>
              <a:spLocks noChangeArrowheads="1"/>
            </p:cNvSpPr>
            <p:nvPr/>
          </p:nvSpPr>
          <p:spPr bwMode="auto">
            <a:xfrm>
              <a:off x="5719" y="1580"/>
              <a:ext cx="99" cy="1237"/>
            </a:xfrm>
            <a:prstGeom prst="rect">
              <a:avLst/>
            </a:prstGeom>
            <a:solidFill>
              <a:srgbClr val="1A47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71" name="Rectangle 72">
              <a:extLst>
                <a:ext uri="{FF2B5EF4-FFF2-40B4-BE49-F238E27FC236}">
                  <a16:creationId xmlns:a16="http://schemas.microsoft.com/office/drawing/2014/main" id="{909D77CF-3D42-F244-B170-8126BF525918}"/>
                </a:ext>
              </a:extLst>
            </p:cNvPr>
            <p:cNvSpPr>
              <a:spLocks noChangeArrowheads="1"/>
            </p:cNvSpPr>
            <p:nvPr/>
          </p:nvSpPr>
          <p:spPr bwMode="auto">
            <a:xfrm>
              <a:off x="5722" y="1584"/>
              <a:ext cx="92" cy="1230"/>
            </a:xfrm>
            <a:prstGeom prst="rect">
              <a:avLst/>
            </a:prstGeom>
            <a:noFill/>
            <a:ln w="12700" cap="flat">
              <a:solidFill>
                <a:srgbClr val="1A476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72" name="Rectangle 73">
              <a:extLst>
                <a:ext uri="{FF2B5EF4-FFF2-40B4-BE49-F238E27FC236}">
                  <a16:creationId xmlns:a16="http://schemas.microsoft.com/office/drawing/2014/main" id="{7E07F821-6B46-3341-83A6-6E1715B8F67D}"/>
                </a:ext>
              </a:extLst>
            </p:cNvPr>
            <p:cNvSpPr>
              <a:spLocks noChangeArrowheads="1"/>
            </p:cNvSpPr>
            <p:nvPr/>
          </p:nvSpPr>
          <p:spPr bwMode="auto">
            <a:xfrm>
              <a:off x="5818" y="1580"/>
              <a:ext cx="98" cy="1237"/>
            </a:xfrm>
            <a:prstGeom prst="rect">
              <a:avLst/>
            </a:prstGeom>
            <a:solidFill>
              <a:srgbClr val="008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73" name="Rectangle 74">
              <a:extLst>
                <a:ext uri="{FF2B5EF4-FFF2-40B4-BE49-F238E27FC236}">
                  <a16:creationId xmlns:a16="http://schemas.microsoft.com/office/drawing/2014/main" id="{8427E0A8-3C66-3844-9C4C-ACDEDDF229C3}"/>
                </a:ext>
              </a:extLst>
            </p:cNvPr>
            <p:cNvSpPr>
              <a:spLocks noChangeArrowheads="1"/>
            </p:cNvSpPr>
            <p:nvPr/>
          </p:nvSpPr>
          <p:spPr bwMode="auto">
            <a:xfrm>
              <a:off x="5821" y="1584"/>
              <a:ext cx="92" cy="1230"/>
            </a:xfrm>
            <a:prstGeom prst="rect">
              <a:avLst/>
            </a:prstGeom>
            <a:noFill/>
            <a:ln w="12700" cap="flat">
              <a:solidFill>
                <a:srgbClr val="008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74" name="Rectangle 75">
              <a:extLst>
                <a:ext uri="{FF2B5EF4-FFF2-40B4-BE49-F238E27FC236}">
                  <a16:creationId xmlns:a16="http://schemas.microsoft.com/office/drawing/2014/main" id="{6EED6D4D-E564-0B45-9F9A-5595A466E952}"/>
                </a:ext>
              </a:extLst>
            </p:cNvPr>
            <p:cNvSpPr>
              <a:spLocks noChangeArrowheads="1"/>
            </p:cNvSpPr>
            <p:nvPr/>
          </p:nvSpPr>
          <p:spPr bwMode="auto">
            <a:xfrm>
              <a:off x="5916" y="1085"/>
              <a:ext cx="100" cy="1732"/>
            </a:xfrm>
            <a:prstGeom prst="rect">
              <a:avLst/>
            </a:prstGeom>
            <a:solidFill>
              <a:srgbClr val="AD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75" name="Rectangle 76">
              <a:extLst>
                <a:ext uri="{FF2B5EF4-FFF2-40B4-BE49-F238E27FC236}">
                  <a16:creationId xmlns:a16="http://schemas.microsoft.com/office/drawing/2014/main" id="{5D2D4FF0-F4A2-B846-A269-C6F3F6280180}"/>
                </a:ext>
              </a:extLst>
            </p:cNvPr>
            <p:cNvSpPr>
              <a:spLocks noChangeArrowheads="1"/>
            </p:cNvSpPr>
            <p:nvPr/>
          </p:nvSpPr>
          <p:spPr bwMode="auto">
            <a:xfrm>
              <a:off x="5920" y="1089"/>
              <a:ext cx="91" cy="1725"/>
            </a:xfrm>
            <a:prstGeom prst="rect">
              <a:avLst/>
            </a:prstGeom>
            <a:noFill/>
            <a:ln w="12700" cap="flat">
              <a:solidFill>
                <a:srgbClr val="ADD8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76" name="Rectangle 77">
              <a:extLst>
                <a:ext uri="{FF2B5EF4-FFF2-40B4-BE49-F238E27FC236}">
                  <a16:creationId xmlns:a16="http://schemas.microsoft.com/office/drawing/2014/main" id="{C3B074CA-31ED-E742-B1D4-3DC956B4AEFC}"/>
                </a:ext>
              </a:extLst>
            </p:cNvPr>
            <p:cNvSpPr>
              <a:spLocks noChangeArrowheads="1"/>
            </p:cNvSpPr>
            <p:nvPr/>
          </p:nvSpPr>
          <p:spPr bwMode="auto">
            <a:xfrm>
              <a:off x="6016" y="1085"/>
              <a:ext cx="99" cy="1732"/>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77" name="Rectangle 78">
              <a:extLst>
                <a:ext uri="{FF2B5EF4-FFF2-40B4-BE49-F238E27FC236}">
                  <a16:creationId xmlns:a16="http://schemas.microsoft.com/office/drawing/2014/main" id="{93170F46-D453-CD46-9CA6-1347E9663756}"/>
                </a:ext>
              </a:extLst>
            </p:cNvPr>
            <p:cNvSpPr>
              <a:spLocks noChangeArrowheads="1"/>
            </p:cNvSpPr>
            <p:nvPr/>
          </p:nvSpPr>
          <p:spPr bwMode="auto">
            <a:xfrm>
              <a:off x="6020" y="1089"/>
              <a:ext cx="91" cy="1725"/>
            </a:xfrm>
            <a:prstGeom prst="rect">
              <a:avLst/>
            </a:prstGeom>
            <a:noFill/>
            <a:ln w="12700" cap="flat">
              <a:solidFill>
                <a:srgbClr val="80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78" name="Line 79">
              <a:extLst>
                <a:ext uri="{FF2B5EF4-FFF2-40B4-BE49-F238E27FC236}">
                  <a16:creationId xmlns:a16="http://schemas.microsoft.com/office/drawing/2014/main" id="{12EFDA87-4145-B147-BFB8-2CD4C1865BA2}"/>
                </a:ext>
              </a:extLst>
            </p:cNvPr>
            <p:cNvSpPr>
              <a:spLocks noChangeShapeType="1"/>
            </p:cNvSpPr>
            <p:nvPr/>
          </p:nvSpPr>
          <p:spPr bwMode="auto">
            <a:xfrm flipV="1">
              <a:off x="1405" y="453"/>
              <a:ext cx="0" cy="2364"/>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79" name="Line 80">
              <a:extLst>
                <a:ext uri="{FF2B5EF4-FFF2-40B4-BE49-F238E27FC236}">
                  <a16:creationId xmlns:a16="http://schemas.microsoft.com/office/drawing/2014/main" id="{2A220B33-28A9-4C44-AEBD-4E7EEB159135}"/>
                </a:ext>
              </a:extLst>
            </p:cNvPr>
            <p:cNvSpPr>
              <a:spLocks noChangeShapeType="1"/>
            </p:cNvSpPr>
            <p:nvPr/>
          </p:nvSpPr>
          <p:spPr bwMode="auto">
            <a:xfrm flipH="1">
              <a:off x="1350" y="2817"/>
              <a:ext cx="55"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80" name="Rectangle 81">
              <a:extLst>
                <a:ext uri="{FF2B5EF4-FFF2-40B4-BE49-F238E27FC236}">
                  <a16:creationId xmlns:a16="http://schemas.microsoft.com/office/drawing/2014/main" id="{3346237A-72AC-634E-A088-AAB848F99064}"/>
                </a:ext>
              </a:extLst>
            </p:cNvPr>
            <p:cNvSpPr>
              <a:spLocks noChangeArrowheads="1"/>
            </p:cNvSpPr>
            <p:nvPr/>
          </p:nvSpPr>
          <p:spPr bwMode="auto">
            <a:xfrm rot="16200000">
              <a:off x="1196" y="2712"/>
              <a:ext cx="10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anose="020B0604030504040204" pitchFamily="34" charset="0"/>
                  <a:ea typeface="Verdana" panose="020B0604030504040204" pitchFamily="34" charset="0"/>
                </a:rPr>
                <a:t>0</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181" name="Line 82">
              <a:extLst>
                <a:ext uri="{FF2B5EF4-FFF2-40B4-BE49-F238E27FC236}">
                  <a16:creationId xmlns:a16="http://schemas.microsoft.com/office/drawing/2014/main" id="{EC981815-9813-CB46-82D9-4978FF3C501E}"/>
                </a:ext>
              </a:extLst>
            </p:cNvPr>
            <p:cNvSpPr>
              <a:spLocks noChangeShapeType="1"/>
            </p:cNvSpPr>
            <p:nvPr/>
          </p:nvSpPr>
          <p:spPr bwMode="auto">
            <a:xfrm flipH="1">
              <a:off x="1350" y="2372"/>
              <a:ext cx="55"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82" name="Rectangle 83">
              <a:extLst>
                <a:ext uri="{FF2B5EF4-FFF2-40B4-BE49-F238E27FC236}">
                  <a16:creationId xmlns:a16="http://schemas.microsoft.com/office/drawing/2014/main" id="{E31533A8-6231-5347-A475-A2ED363FE672}"/>
                </a:ext>
              </a:extLst>
            </p:cNvPr>
            <p:cNvSpPr>
              <a:spLocks noChangeArrowheads="1"/>
            </p:cNvSpPr>
            <p:nvPr/>
          </p:nvSpPr>
          <p:spPr bwMode="auto">
            <a:xfrm rot="16200000">
              <a:off x="1196" y="2308"/>
              <a:ext cx="10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anose="020B0604030504040204" pitchFamily="34" charset="0"/>
                  <a:ea typeface="Verdana" panose="020B0604030504040204" pitchFamily="34" charset="0"/>
                </a:rPr>
                <a:t>2</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183" name="Rectangle 84">
              <a:extLst>
                <a:ext uri="{FF2B5EF4-FFF2-40B4-BE49-F238E27FC236}">
                  <a16:creationId xmlns:a16="http://schemas.microsoft.com/office/drawing/2014/main" id="{E33AE5F4-E484-E549-AFC3-BBD67B5B227A}"/>
                </a:ext>
              </a:extLst>
            </p:cNvPr>
            <p:cNvSpPr>
              <a:spLocks noChangeArrowheads="1"/>
            </p:cNvSpPr>
            <p:nvPr/>
          </p:nvSpPr>
          <p:spPr bwMode="auto">
            <a:xfrm rot="16200000">
              <a:off x="1196" y="2232"/>
              <a:ext cx="10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anose="020B0604030504040204" pitchFamily="34" charset="0"/>
                  <a:ea typeface="Verdana" panose="020B0604030504040204" pitchFamily="34" charset="0"/>
                </a:rPr>
                <a:t>0</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184" name="Line 85">
              <a:extLst>
                <a:ext uri="{FF2B5EF4-FFF2-40B4-BE49-F238E27FC236}">
                  <a16:creationId xmlns:a16="http://schemas.microsoft.com/office/drawing/2014/main" id="{DD3FD291-35F8-524C-85C8-ECB22769072E}"/>
                </a:ext>
              </a:extLst>
            </p:cNvPr>
            <p:cNvSpPr>
              <a:spLocks noChangeShapeType="1"/>
            </p:cNvSpPr>
            <p:nvPr/>
          </p:nvSpPr>
          <p:spPr bwMode="auto">
            <a:xfrm flipH="1">
              <a:off x="1350" y="1926"/>
              <a:ext cx="55"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85" name="Rectangle 86">
              <a:extLst>
                <a:ext uri="{FF2B5EF4-FFF2-40B4-BE49-F238E27FC236}">
                  <a16:creationId xmlns:a16="http://schemas.microsoft.com/office/drawing/2014/main" id="{35B981BC-FA14-B941-B592-51D00F283988}"/>
                </a:ext>
              </a:extLst>
            </p:cNvPr>
            <p:cNvSpPr>
              <a:spLocks noChangeArrowheads="1"/>
            </p:cNvSpPr>
            <p:nvPr/>
          </p:nvSpPr>
          <p:spPr bwMode="auto">
            <a:xfrm rot="16200000">
              <a:off x="1196" y="1859"/>
              <a:ext cx="10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anose="020B0604030504040204" pitchFamily="34" charset="0"/>
                  <a:ea typeface="Verdana" panose="020B0604030504040204" pitchFamily="34" charset="0"/>
                </a:rPr>
                <a:t>4</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186" name="Rectangle 87">
              <a:extLst>
                <a:ext uri="{FF2B5EF4-FFF2-40B4-BE49-F238E27FC236}">
                  <a16:creationId xmlns:a16="http://schemas.microsoft.com/office/drawing/2014/main" id="{62D90296-CEF8-6548-B9BB-0C5B3E4E2F79}"/>
                </a:ext>
              </a:extLst>
            </p:cNvPr>
            <p:cNvSpPr>
              <a:spLocks noChangeArrowheads="1"/>
            </p:cNvSpPr>
            <p:nvPr/>
          </p:nvSpPr>
          <p:spPr bwMode="auto">
            <a:xfrm rot="16200000">
              <a:off x="1196" y="1783"/>
              <a:ext cx="10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anose="020B0604030504040204" pitchFamily="34" charset="0"/>
                  <a:ea typeface="Verdana" panose="020B0604030504040204" pitchFamily="34" charset="0"/>
                </a:rPr>
                <a:t>0</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187" name="Line 88">
              <a:extLst>
                <a:ext uri="{FF2B5EF4-FFF2-40B4-BE49-F238E27FC236}">
                  <a16:creationId xmlns:a16="http://schemas.microsoft.com/office/drawing/2014/main" id="{67C80B6F-D887-8449-B6E7-07DE7ED91A7A}"/>
                </a:ext>
              </a:extLst>
            </p:cNvPr>
            <p:cNvSpPr>
              <a:spLocks noChangeShapeType="1"/>
            </p:cNvSpPr>
            <p:nvPr/>
          </p:nvSpPr>
          <p:spPr bwMode="auto">
            <a:xfrm flipH="1">
              <a:off x="1350" y="1481"/>
              <a:ext cx="55"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88" name="Rectangle 89">
              <a:extLst>
                <a:ext uri="{FF2B5EF4-FFF2-40B4-BE49-F238E27FC236}">
                  <a16:creationId xmlns:a16="http://schemas.microsoft.com/office/drawing/2014/main" id="{28C2C269-413B-5D4D-ACCB-7092B2A65A64}"/>
                </a:ext>
              </a:extLst>
            </p:cNvPr>
            <p:cNvSpPr>
              <a:spLocks noChangeArrowheads="1"/>
            </p:cNvSpPr>
            <p:nvPr/>
          </p:nvSpPr>
          <p:spPr bwMode="auto">
            <a:xfrm rot="16200000">
              <a:off x="1196" y="1420"/>
              <a:ext cx="10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anose="020B0604030504040204" pitchFamily="34" charset="0"/>
                  <a:ea typeface="Verdana" panose="020B0604030504040204" pitchFamily="34" charset="0"/>
                </a:rPr>
                <a:t>6</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189" name="Rectangle 90">
              <a:extLst>
                <a:ext uri="{FF2B5EF4-FFF2-40B4-BE49-F238E27FC236}">
                  <a16:creationId xmlns:a16="http://schemas.microsoft.com/office/drawing/2014/main" id="{CAFDE375-ACA9-E14F-A0F6-A25177D11684}"/>
                </a:ext>
              </a:extLst>
            </p:cNvPr>
            <p:cNvSpPr>
              <a:spLocks noChangeArrowheads="1"/>
            </p:cNvSpPr>
            <p:nvPr/>
          </p:nvSpPr>
          <p:spPr bwMode="auto">
            <a:xfrm rot="16200000">
              <a:off x="1196" y="1344"/>
              <a:ext cx="10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anose="020B0604030504040204" pitchFamily="34" charset="0"/>
                  <a:ea typeface="Verdana" panose="020B0604030504040204" pitchFamily="34" charset="0"/>
                </a:rPr>
                <a:t>0</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190" name="Line 91">
              <a:extLst>
                <a:ext uri="{FF2B5EF4-FFF2-40B4-BE49-F238E27FC236}">
                  <a16:creationId xmlns:a16="http://schemas.microsoft.com/office/drawing/2014/main" id="{169FC477-3377-B446-9EC5-754A4D298064}"/>
                </a:ext>
              </a:extLst>
            </p:cNvPr>
            <p:cNvSpPr>
              <a:spLocks noChangeShapeType="1"/>
            </p:cNvSpPr>
            <p:nvPr/>
          </p:nvSpPr>
          <p:spPr bwMode="auto">
            <a:xfrm flipH="1">
              <a:off x="1350" y="1036"/>
              <a:ext cx="55"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91" name="Rectangle 92">
              <a:extLst>
                <a:ext uri="{FF2B5EF4-FFF2-40B4-BE49-F238E27FC236}">
                  <a16:creationId xmlns:a16="http://schemas.microsoft.com/office/drawing/2014/main" id="{901B42CF-D4C7-E245-A367-64CA922E794E}"/>
                </a:ext>
              </a:extLst>
            </p:cNvPr>
            <p:cNvSpPr>
              <a:spLocks noChangeArrowheads="1"/>
            </p:cNvSpPr>
            <p:nvPr/>
          </p:nvSpPr>
          <p:spPr bwMode="auto">
            <a:xfrm rot="16200000">
              <a:off x="1196" y="972"/>
              <a:ext cx="10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anose="020B0604030504040204" pitchFamily="34" charset="0"/>
                  <a:ea typeface="Verdana" panose="020B0604030504040204" pitchFamily="34" charset="0"/>
                </a:rPr>
                <a:t>8</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192" name="Rectangle 93">
              <a:extLst>
                <a:ext uri="{FF2B5EF4-FFF2-40B4-BE49-F238E27FC236}">
                  <a16:creationId xmlns:a16="http://schemas.microsoft.com/office/drawing/2014/main" id="{2EB9A80F-E15B-C348-A931-26281BF5D949}"/>
                </a:ext>
              </a:extLst>
            </p:cNvPr>
            <p:cNvSpPr>
              <a:spLocks noChangeArrowheads="1"/>
            </p:cNvSpPr>
            <p:nvPr/>
          </p:nvSpPr>
          <p:spPr bwMode="auto">
            <a:xfrm rot="16200000">
              <a:off x="1196" y="895"/>
              <a:ext cx="10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anose="020B0604030504040204" pitchFamily="34" charset="0"/>
                  <a:ea typeface="Verdana" panose="020B0604030504040204" pitchFamily="34" charset="0"/>
                </a:rPr>
                <a:t>0</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193" name="Line 94">
              <a:extLst>
                <a:ext uri="{FF2B5EF4-FFF2-40B4-BE49-F238E27FC236}">
                  <a16:creationId xmlns:a16="http://schemas.microsoft.com/office/drawing/2014/main" id="{048E167E-71FD-8440-BA0F-95CF9F363F26}"/>
                </a:ext>
              </a:extLst>
            </p:cNvPr>
            <p:cNvSpPr>
              <a:spLocks noChangeShapeType="1"/>
            </p:cNvSpPr>
            <p:nvPr/>
          </p:nvSpPr>
          <p:spPr bwMode="auto">
            <a:xfrm flipH="1">
              <a:off x="1350" y="590"/>
              <a:ext cx="55"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CH">
                <a:latin typeface="Verdana" panose="020B0604030504040204" pitchFamily="34" charset="0"/>
                <a:ea typeface="Verdana" panose="020B0604030504040204" pitchFamily="34" charset="0"/>
              </a:endParaRPr>
            </a:p>
          </p:txBody>
        </p:sp>
        <p:sp>
          <p:nvSpPr>
            <p:cNvPr id="194" name="Rectangle 95">
              <a:extLst>
                <a:ext uri="{FF2B5EF4-FFF2-40B4-BE49-F238E27FC236}">
                  <a16:creationId xmlns:a16="http://schemas.microsoft.com/office/drawing/2014/main" id="{601CB914-4313-2148-BDC5-B0BD4E1BA776}"/>
                </a:ext>
              </a:extLst>
            </p:cNvPr>
            <p:cNvSpPr>
              <a:spLocks noChangeArrowheads="1"/>
            </p:cNvSpPr>
            <p:nvPr/>
          </p:nvSpPr>
          <p:spPr bwMode="auto">
            <a:xfrm rot="16200000">
              <a:off x="1196" y="567"/>
              <a:ext cx="10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anose="020B0604030504040204" pitchFamily="34" charset="0"/>
                  <a:ea typeface="Verdana" panose="020B0604030504040204" pitchFamily="34" charset="0"/>
                </a:rPr>
                <a:t>1</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195" name="Rectangle 96">
              <a:extLst>
                <a:ext uri="{FF2B5EF4-FFF2-40B4-BE49-F238E27FC236}">
                  <a16:creationId xmlns:a16="http://schemas.microsoft.com/office/drawing/2014/main" id="{E1799715-71E4-4140-A2EF-A4981A1EFBFB}"/>
                </a:ext>
              </a:extLst>
            </p:cNvPr>
            <p:cNvSpPr>
              <a:spLocks noChangeArrowheads="1"/>
            </p:cNvSpPr>
            <p:nvPr/>
          </p:nvSpPr>
          <p:spPr bwMode="auto">
            <a:xfrm rot="16200000">
              <a:off x="1196" y="491"/>
              <a:ext cx="10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anose="020B0604030504040204" pitchFamily="34" charset="0"/>
                  <a:ea typeface="Verdana" panose="020B0604030504040204" pitchFamily="34" charset="0"/>
                </a:rPr>
                <a:t>0</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196" name="Rectangle 97">
              <a:extLst>
                <a:ext uri="{FF2B5EF4-FFF2-40B4-BE49-F238E27FC236}">
                  <a16:creationId xmlns:a16="http://schemas.microsoft.com/office/drawing/2014/main" id="{7D784B45-FAD8-9646-82ED-AD4B78EEC45A}"/>
                </a:ext>
              </a:extLst>
            </p:cNvPr>
            <p:cNvSpPr>
              <a:spLocks noChangeArrowheads="1"/>
            </p:cNvSpPr>
            <p:nvPr/>
          </p:nvSpPr>
          <p:spPr bwMode="auto">
            <a:xfrm rot="16200000">
              <a:off x="1196" y="414"/>
              <a:ext cx="10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anose="020B0604030504040204" pitchFamily="34" charset="0"/>
                  <a:ea typeface="Verdana" panose="020B0604030504040204" pitchFamily="34" charset="0"/>
                </a:rPr>
                <a:t>0</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216" name="Rectangle 117">
              <a:extLst>
                <a:ext uri="{FF2B5EF4-FFF2-40B4-BE49-F238E27FC236}">
                  <a16:creationId xmlns:a16="http://schemas.microsoft.com/office/drawing/2014/main" id="{E2790362-7435-9B40-8360-828C65F2BAC5}"/>
                </a:ext>
              </a:extLst>
            </p:cNvPr>
            <p:cNvSpPr>
              <a:spLocks noChangeArrowheads="1"/>
            </p:cNvSpPr>
            <p:nvPr/>
          </p:nvSpPr>
          <p:spPr bwMode="auto">
            <a:xfrm rot="18900000">
              <a:off x="2160" y="2967"/>
              <a:ext cx="4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a:ln>
                    <a:noFill/>
                  </a:ln>
                  <a:solidFill>
                    <a:srgbClr val="000000"/>
                  </a:solidFill>
                  <a:effectLst/>
                  <a:latin typeface="Verdana" panose="020B0604030504040204" pitchFamily="34" charset="0"/>
                  <a:ea typeface="Verdana" panose="020B0604030504040204" pitchFamily="34" charset="0"/>
                </a:rPr>
                <a:t> </a:t>
              </a:r>
              <a:endParaRPr kumimoji="0" lang="de-DE" altLang="de-DE" sz="18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grpSp>
      <p:sp>
        <p:nvSpPr>
          <p:cNvPr id="269" name="TextBox 268">
            <a:extLst>
              <a:ext uri="{FF2B5EF4-FFF2-40B4-BE49-F238E27FC236}">
                <a16:creationId xmlns:a16="http://schemas.microsoft.com/office/drawing/2014/main" id="{34D3B821-EA2C-7E43-B011-7D439E036603}"/>
              </a:ext>
            </a:extLst>
          </p:cNvPr>
          <p:cNvSpPr txBox="1"/>
          <p:nvPr/>
        </p:nvSpPr>
        <p:spPr>
          <a:xfrm>
            <a:off x="403782" y="1200661"/>
            <a:ext cx="460211" cy="3709151"/>
          </a:xfrm>
          <a:prstGeom prst="rect">
            <a:avLst/>
          </a:prstGeom>
          <a:noFill/>
        </p:spPr>
        <p:txBody>
          <a:bodyPr vert="vert270" wrap="square" lIns="90000" rtlCol="0">
            <a:spAutoFit/>
          </a:bodyPr>
          <a:lstStyle/>
          <a:p>
            <a:r>
              <a:rPr lang="en-US" dirty="0" err="1">
                <a:latin typeface="Verdana" panose="020B0604030504040204" pitchFamily="34" charset="0"/>
                <a:ea typeface="Verdana" panose="020B0604030504040204" pitchFamily="34" charset="0"/>
              </a:rPr>
              <a:t>Pourcentage</a:t>
            </a:r>
            <a:r>
              <a:rPr lang="en-US" dirty="0">
                <a:latin typeface="Verdana" panose="020B0604030504040204" pitchFamily="34" charset="0"/>
                <a:ea typeface="Verdana" panose="020B0604030504040204" pitchFamily="34" charset="0"/>
              </a:rPr>
              <a:t> des </a:t>
            </a:r>
            <a:r>
              <a:rPr lang="en-US" dirty="0" err="1">
                <a:latin typeface="Verdana" panose="020B0604030504040204" pitchFamily="34" charset="0"/>
                <a:ea typeface="Verdana" panose="020B0604030504040204" pitchFamily="34" charset="0"/>
              </a:rPr>
              <a:t>répondants</a:t>
            </a:r>
            <a:endParaRPr lang="en-US" dirty="0">
              <a:latin typeface="Verdana" panose="020B0604030504040204" pitchFamily="34" charset="0"/>
              <a:ea typeface="Verdana" panose="020B0604030504040204" pitchFamily="34" charset="0"/>
            </a:endParaRPr>
          </a:p>
        </p:txBody>
      </p:sp>
      <p:grpSp>
        <p:nvGrpSpPr>
          <p:cNvPr id="270" name="Group 269">
            <a:extLst>
              <a:ext uri="{FF2B5EF4-FFF2-40B4-BE49-F238E27FC236}">
                <a16:creationId xmlns:a16="http://schemas.microsoft.com/office/drawing/2014/main" id="{8BEED237-D0C6-8B4E-80F0-6C59A8FEB70F}"/>
              </a:ext>
            </a:extLst>
          </p:cNvPr>
          <p:cNvGrpSpPr/>
          <p:nvPr/>
        </p:nvGrpSpPr>
        <p:grpSpPr>
          <a:xfrm>
            <a:off x="1407241" y="5188495"/>
            <a:ext cx="9912887" cy="361260"/>
            <a:chOff x="1296650" y="3831131"/>
            <a:chExt cx="9619109" cy="324021"/>
          </a:xfrm>
        </p:grpSpPr>
        <p:sp>
          <p:nvSpPr>
            <p:cNvPr id="271" name="TextBox 270">
              <a:extLst>
                <a:ext uri="{FF2B5EF4-FFF2-40B4-BE49-F238E27FC236}">
                  <a16:creationId xmlns:a16="http://schemas.microsoft.com/office/drawing/2014/main" id="{C100B690-A077-C74C-8BDD-D5199049D5D5}"/>
                </a:ext>
              </a:extLst>
            </p:cNvPr>
            <p:cNvSpPr txBox="1"/>
            <p:nvPr/>
          </p:nvSpPr>
          <p:spPr>
            <a:xfrm>
              <a:off x="1296650" y="3846149"/>
              <a:ext cx="1344952" cy="278206"/>
            </a:xfrm>
            <a:prstGeom prst="rect">
              <a:avLst/>
            </a:prstGeom>
            <a:noFill/>
          </p:spPr>
          <p:txBody>
            <a:bodyPr wrap="square" rtlCol="0">
              <a:spAutoFit/>
              <a:scene3d>
                <a:camera prst="orthographicFront">
                  <a:rot lat="0" lon="0" rev="2100000"/>
                </a:camera>
                <a:lightRig rig="threePt" dir="t"/>
              </a:scene3d>
            </a:bodyPr>
            <a:lstStyle/>
            <a:p>
              <a:r>
                <a:rPr lang="en-US" sz="1200" dirty="0">
                  <a:latin typeface="Verdana" panose="020B0604030504040204" pitchFamily="34" charset="0"/>
                  <a:ea typeface="Verdana" panose="020B0604030504040204" pitchFamily="34" charset="0"/>
                </a:rPr>
                <a:t>Afghanistan</a:t>
              </a:r>
            </a:p>
          </p:txBody>
        </p:sp>
        <p:sp>
          <p:nvSpPr>
            <p:cNvPr id="272" name="TextBox 271">
              <a:extLst>
                <a:ext uri="{FF2B5EF4-FFF2-40B4-BE49-F238E27FC236}">
                  <a16:creationId xmlns:a16="http://schemas.microsoft.com/office/drawing/2014/main" id="{90CB6DCA-245F-C948-972B-FCC892EFF60C}"/>
                </a:ext>
              </a:extLst>
            </p:cNvPr>
            <p:cNvSpPr txBox="1"/>
            <p:nvPr/>
          </p:nvSpPr>
          <p:spPr>
            <a:xfrm>
              <a:off x="2407315" y="3876946"/>
              <a:ext cx="1561787" cy="278206"/>
            </a:xfrm>
            <a:prstGeom prst="rect">
              <a:avLst/>
            </a:prstGeom>
            <a:noFill/>
          </p:spPr>
          <p:txBody>
            <a:bodyPr wrap="square" rtlCol="0">
              <a:spAutoFit/>
              <a:scene3d>
                <a:camera prst="orthographicFront">
                  <a:rot lat="0" lon="0" rev="2100000"/>
                </a:camera>
                <a:lightRig rig="threePt" dir="t"/>
              </a:scene3d>
            </a:bodyPr>
            <a:lstStyle/>
            <a:p>
              <a:r>
                <a:rPr lang="en-US" sz="1200" dirty="0">
                  <a:latin typeface="Verdana" panose="020B0604030504040204" pitchFamily="34" charset="0"/>
                  <a:ea typeface="Verdana" panose="020B0604030504040204" pitchFamily="34" charset="0"/>
                </a:rPr>
                <a:t>Burkina Faso</a:t>
              </a:r>
            </a:p>
          </p:txBody>
        </p:sp>
        <p:sp>
          <p:nvSpPr>
            <p:cNvPr id="273" name="TextBox 272">
              <a:extLst>
                <a:ext uri="{FF2B5EF4-FFF2-40B4-BE49-F238E27FC236}">
                  <a16:creationId xmlns:a16="http://schemas.microsoft.com/office/drawing/2014/main" id="{99BB89B1-671F-E44D-B562-E008B4879DD1}"/>
                </a:ext>
              </a:extLst>
            </p:cNvPr>
            <p:cNvSpPr txBox="1"/>
            <p:nvPr/>
          </p:nvSpPr>
          <p:spPr>
            <a:xfrm>
              <a:off x="3590680" y="3876946"/>
              <a:ext cx="1468460" cy="278206"/>
            </a:xfrm>
            <a:prstGeom prst="rect">
              <a:avLst/>
            </a:prstGeom>
            <a:noFill/>
          </p:spPr>
          <p:txBody>
            <a:bodyPr wrap="square" rtlCol="0">
              <a:spAutoFit/>
              <a:scene3d>
                <a:camera prst="orthographicFront">
                  <a:rot lat="0" lon="0" rev="2100000"/>
                </a:camera>
                <a:lightRig rig="threePt" dir="t"/>
              </a:scene3d>
            </a:bodyPr>
            <a:lstStyle/>
            <a:p>
              <a:r>
                <a:rPr lang="en-US" sz="1200" dirty="0">
                  <a:latin typeface="Verdana" panose="020B0604030504040204" pitchFamily="34" charset="0"/>
                  <a:ea typeface="Verdana" panose="020B0604030504040204" pitchFamily="34" charset="0"/>
                </a:rPr>
                <a:t>Côte d’Ivoire</a:t>
              </a:r>
            </a:p>
          </p:txBody>
        </p:sp>
        <p:sp>
          <p:nvSpPr>
            <p:cNvPr id="274" name="TextBox 273">
              <a:extLst>
                <a:ext uri="{FF2B5EF4-FFF2-40B4-BE49-F238E27FC236}">
                  <a16:creationId xmlns:a16="http://schemas.microsoft.com/office/drawing/2014/main" id="{220A095C-64D0-384A-987F-9BC656D5FB79}"/>
                </a:ext>
              </a:extLst>
            </p:cNvPr>
            <p:cNvSpPr txBox="1"/>
            <p:nvPr/>
          </p:nvSpPr>
          <p:spPr>
            <a:xfrm>
              <a:off x="4921637" y="3863541"/>
              <a:ext cx="1078451" cy="248446"/>
            </a:xfrm>
            <a:prstGeom prst="rect">
              <a:avLst/>
            </a:prstGeom>
            <a:noFill/>
          </p:spPr>
          <p:txBody>
            <a:bodyPr wrap="square" rtlCol="0">
              <a:spAutoFit/>
              <a:scene3d>
                <a:camera prst="orthographicFront">
                  <a:rot lat="0" lon="0" rev="2100000"/>
                </a:camera>
                <a:lightRig rig="threePt" dir="t"/>
              </a:scene3d>
            </a:bodyPr>
            <a:lstStyle/>
            <a:p>
              <a:r>
                <a:rPr lang="en-US" sz="1200" dirty="0">
                  <a:latin typeface="Verdana" panose="020B0604030504040204" pitchFamily="34" charset="0"/>
                  <a:ea typeface="Verdana" panose="020B0604030504040204" pitchFamily="34" charset="0"/>
                </a:rPr>
                <a:t>Cameroun</a:t>
              </a:r>
            </a:p>
          </p:txBody>
        </p:sp>
        <p:sp>
          <p:nvSpPr>
            <p:cNvPr id="275" name="TextBox 274">
              <a:extLst>
                <a:ext uri="{FF2B5EF4-FFF2-40B4-BE49-F238E27FC236}">
                  <a16:creationId xmlns:a16="http://schemas.microsoft.com/office/drawing/2014/main" id="{2E14CB36-67CD-C94C-9691-F361F26B3105}"/>
                </a:ext>
              </a:extLst>
            </p:cNvPr>
            <p:cNvSpPr txBox="1"/>
            <p:nvPr/>
          </p:nvSpPr>
          <p:spPr>
            <a:xfrm>
              <a:off x="6331884" y="3833682"/>
              <a:ext cx="1009651" cy="248446"/>
            </a:xfrm>
            <a:prstGeom prst="rect">
              <a:avLst/>
            </a:prstGeom>
            <a:noFill/>
          </p:spPr>
          <p:txBody>
            <a:bodyPr wrap="square" rtlCol="0">
              <a:spAutoFit/>
              <a:scene3d>
                <a:camera prst="orthographicFront">
                  <a:rot lat="0" lon="0" rev="2100000"/>
                </a:camera>
                <a:lightRig rig="threePt" dir="t"/>
              </a:scene3d>
            </a:bodyPr>
            <a:lstStyle/>
            <a:p>
              <a:r>
                <a:rPr lang="en-US" sz="1200" dirty="0" err="1">
                  <a:latin typeface="Verdana" panose="020B0604030504040204" pitchFamily="34" charset="0"/>
                  <a:ea typeface="Verdana" panose="020B0604030504040204" pitchFamily="34" charset="0"/>
                </a:rPr>
                <a:t>Nigéria</a:t>
              </a:r>
              <a:endParaRPr lang="en-US" sz="1200" dirty="0">
                <a:latin typeface="Verdana" panose="020B0604030504040204" pitchFamily="34" charset="0"/>
                <a:ea typeface="Verdana" panose="020B0604030504040204" pitchFamily="34" charset="0"/>
              </a:endParaRPr>
            </a:p>
          </p:txBody>
        </p:sp>
        <p:sp>
          <p:nvSpPr>
            <p:cNvPr id="276" name="TextBox 275">
              <a:extLst>
                <a:ext uri="{FF2B5EF4-FFF2-40B4-BE49-F238E27FC236}">
                  <a16:creationId xmlns:a16="http://schemas.microsoft.com/office/drawing/2014/main" id="{3673FF61-94BC-C94F-97C1-0C25958CD79F}"/>
                </a:ext>
              </a:extLst>
            </p:cNvPr>
            <p:cNvSpPr txBox="1"/>
            <p:nvPr/>
          </p:nvSpPr>
          <p:spPr>
            <a:xfrm>
              <a:off x="7639445" y="3831131"/>
              <a:ext cx="1009651" cy="248446"/>
            </a:xfrm>
            <a:prstGeom prst="rect">
              <a:avLst/>
            </a:prstGeom>
            <a:noFill/>
          </p:spPr>
          <p:txBody>
            <a:bodyPr wrap="square" rtlCol="0">
              <a:spAutoFit/>
              <a:scene3d>
                <a:camera prst="orthographicFront">
                  <a:rot lat="0" lon="0" rev="2100000"/>
                </a:camera>
                <a:lightRig rig="threePt" dir="t"/>
              </a:scene3d>
            </a:bodyPr>
            <a:lstStyle/>
            <a:p>
              <a:r>
                <a:rPr lang="en-US" sz="1200" dirty="0">
                  <a:latin typeface="Verdana" panose="020B0604030504040204" pitchFamily="34" charset="0"/>
                  <a:ea typeface="Verdana" panose="020B0604030504040204" pitchFamily="34" charset="0"/>
                </a:rPr>
                <a:t>RDC</a:t>
              </a:r>
            </a:p>
          </p:txBody>
        </p:sp>
        <p:sp>
          <p:nvSpPr>
            <p:cNvPr id="277" name="TextBox 276">
              <a:extLst>
                <a:ext uri="{FF2B5EF4-FFF2-40B4-BE49-F238E27FC236}">
                  <a16:creationId xmlns:a16="http://schemas.microsoft.com/office/drawing/2014/main" id="{D9646561-D582-DD48-B19F-A6D475E85BAE}"/>
                </a:ext>
              </a:extLst>
            </p:cNvPr>
            <p:cNvSpPr txBox="1"/>
            <p:nvPr/>
          </p:nvSpPr>
          <p:spPr>
            <a:xfrm>
              <a:off x="8622607" y="3865409"/>
              <a:ext cx="1083298" cy="248446"/>
            </a:xfrm>
            <a:prstGeom prst="rect">
              <a:avLst/>
            </a:prstGeom>
            <a:noFill/>
          </p:spPr>
          <p:txBody>
            <a:bodyPr wrap="square" rtlCol="0">
              <a:spAutoFit/>
              <a:scene3d>
                <a:camera prst="orthographicFront">
                  <a:rot lat="0" lon="0" rev="2100000"/>
                </a:camera>
                <a:lightRig rig="threePt" dir="t"/>
              </a:scene3d>
            </a:bodyPr>
            <a:lstStyle/>
            <a:p>
              <a:r>
                <a:rPr lang="en-US" sz="1200" dirty="0" err="1">
                  <a:latin typeface="Verdana" panose="020B0604030504040204" pitchFamily="34" charset="0"/>
                  <a:ea typeface="Verdana" panose="020B0604030504040204" pitchFamily="34" charset="0"/>
                </a:rPr>
                <a:t>Sénégal</a:t>
              </a:r>
              <a:endParaRPr lang="en-US" sz="1200" dirty="0">
                <a:latin typeface="Verdana" panose="020B0604030504040204" pitchFamily="34" charset="0"/>
                <a:ea typeface="Verdana" panose="020B0604030504040204" pitchFamily="34" charset="0"/>
              </a:endParaRPr>
            </a:p>
          </p:txBody>
        </p:sp>
        <p:sp>
          <p:nvSpPr>
            <p:cNvPr id="278" name="TextBox 277">
              <a:extLst>
                <a:ext uri="{FF2B5EF4-FFF2-40B4-BE49-F238E27FC236}">
                  <a16:creationId xmlns:a16="http://schemas.microsoft.com/office/drawing/2014/main" id="{8AAA0D23-162F-4345-8A38-CFFEFF871140}"/>
                </a:ext>
              </a:extLst>
            </p:cNvPr>
            <p:cNvSpPr txBox="1"/>
            <p:nvPr/>
          </p:nvSpPr>
          <p:spPr>
            <a:xfrm>
              <a:off x="9832461" y="3854153"/>
              <a:ext cx="1083298" cy="248446"/>
            </a:xfrm>
            <a:prstGeom prst="rect">
              <a:avLst/>
            </a:prstGeom>
            <a:noFill/>
          </p:spPr>
          <p:txBody>
            <a:bodyPr wrap="square" rtlCol="0">
              <a:spAutoFit/>
              <a:scene3d>
                <a:camera prst="orthographicFront">
                  <a:rot lat="0" lon="0" rev="2100000"/>
                </a:camera>
                <a:lightRig rig="threePt" dir="t"/>
              </a:scene3d>
            </a:bodyPr>
            <a:lstStyle/>
            <a:p>
              <a:r>
                <a:rPr lang="en-US" sz="1200" dirty="0" err="1">
                  <a:latin typeface="Verdana" panose="020B0604030504040204" pitchFamily="34" charset="0"/>
                  <a:ea typeface="Verdana" panose="020B0604030504040204" pitchFamily="34" charset="0"/>
                </a:rPr>
                <a:t>Ouganda</a:t>
              </a:r>
              <a:endParaRPr lang="en-US" sz="1200" dirty="0">
                <a:latin typeface="Verdana" panose="020B0604030504040204" pitchFamily="34" charset="0"/>
                <a:ea typeface="Verdana" panose="020B0604030504040204" pitchFamily="34" charset="0"/>
              </a:endParaRPr>
            </a:p>
          </p:txBody>
        </p:sp>
      </p:grpSp>
    </p:spTree>
    <p:extLst>
      <p:ext uri="{BB962C8B-B14F-4D97-AF65-F5344CB8AC3E}">
        <p14:creationId xmlns:p14="http://schemas.microsoft.com/office/powerpoint/2010/main" val="40042877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506D724-B9CF-9B4B-88DC-255142142064}"/>
              </a:ext>
            </a:extLst>
          </p:cNvPr>
          <p:cNvSpPr txBox="1">
            <a:spLocks/>
          </p:cNvSpPr>
          <p:nvPr/>
        </p:nvSpPr>
        <p:spPr>
          <a:xfrm>
            <a:off x="295152" y="283980"/>
            <a:ext cx="11795759" cy="105075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Verdana" panose="020B0604030504040204" pitchFamily="34" charset="0"/>
                <a:ea typeface="Verdana" panose="020B0604030504040204" pitchFamily="34" charset="0"/>
              </a:rPr>
              <a:t>Comment le Hub &amp; les </a:t>
            </a:r>
            <a:r>
              <a:rPr lang="en-US" b="1" dirty="0" err="1">
                <a:latin typeface="Verdana" panose="020B0604030504040204" pitchFamily="34" charset="0"/>
                <a:ea typeface="Verdana" panose="020B0604030504040204" pitchFamily="34" charset="0"/>
              </a:rPr>
              <a:t>partenaires</a:t>
            </a:r>
            <a:r>
              <a:rPr lang="en-US" b="1" dirty="0">
                <a:latin typeface="Verdana" panose="020B0604030504040204" pitchFamily="34" charset="0"/>
                <a:ea typeface="Verdana" panose="020B0604030504040204" pitchFamily="34" charset="0"/>
              </a:rPr>
              <a:t> </a:t>
            </a:r>
            <a:r>
              <a:rPr lang="en-US" b="1" dirty="0" err="1">
                <a:latin typeface="Verdana" panose="020B0604030504040204" pitchFamily="34" charset="0"/>
                <a:ea typeface="Verdana" panose="020B0604030504040204" pitchFamily="34" charset="0"/>
              </a:rPr>
              <a:t>peuvent</a:t>
            </a:r>
            <a:r>
              <a:rPr lang="en-US" b="1" dirty="0">
                <a:latin typeface="Verdana" panose="020B0604030504040204" pitchFamily="34" charset="0"/>
                <a:ea typeface="Verdana" panose="020B0604030504040204" pitchFamily="34" charset="0"/>
              </a:rPr>
              <a:t> </a:t>
            </a:r>
            <a:r>
              <a:rPr lang="en-US" b="1" dirty="0" err="1">
                <a:latin typeface="Verdana" panose="020B0604030504040204" pitchFamily="34" charset="0"/>
                <a:ea typeface="Verdana" panose="020B0604030504040204" pitchFamily="34" charset="0"/>
              </a:rPr>
              <a:t>soutenir</a:t>
            </a:r>
            <a:r>
              <a:rPr lang="en-US" b="1" dirty="0">
                <a:latin typeface="Verdana" panose="020B0604030504040204" pitchFamily="34" charset="0"/>
                <a:ea typeface="Verdana" panose="020B0604030504040204" pitchFamily="34" charset="0"/>
              </a:rPr>
              <a:t> les OSC</a:t>
            </a:r>
          </a:p>
          <a:p>
            <a:pPr algn="ctr"/>
            <a:r>
              <a:rPr lang="en-US" sz="2400" dirty="0">
                <a:latin typeface="Verdana" panose="020B0604030504040204" pitchFamily="34" charset="0"/>
                <a:ea typeface="Verdana" panose="020B0604030504040204" pitchFamily="34" charset="0"/>
              </a:rPr>
              <a:t>Pour </a:t>
            </a:r>
            <a:r>
              <a:rPr lang="en-US" sz="2400" dirty="0" err="1">
                <a:latin typeface="Verdana" panose="020B0604030504040204" pitchFamily="34" charset="0"/>
                <a:ea typeface="Verdana" panose="020B0604030504040204" pitchFamily="34" charset="0"/>
              </a:rPr>
              <a:t>contribuer</a:t>
            </a:r>
            <a:r>
              <a:rPr lang="en-US" sz="2400" dirty="0">
                <a:latin typeface="Verdana" panose="020B0604030504040204" pitchFamily="34" charset="0"/>
                <a:ea typeface="Verdana" panose="020B0604030504040204" pitchFamily="34" charset="0"/>
              </a:rPr>
              <a:t> aux </a:t>
            </a:r>
            <a:r>
              <a:rPr lang="en-US" sz="2400" dirty="0" err="1">
                <a:latin typeface="Verdana" panose="020B0604030504040204" pitchFamily="34" charset="0"/>
                <a:ea typeface="Verdana" panose="020B0604030504040204" pitchFamily="34" charset="0"/>
              </a:rPr>
              <a:t>objectifs</a:t>
            </a:r>
            <a:r>
              <a:rPr lang="en-US" sz="2400" dirty="0">
                <a:latin typeface="Verdana" panose="020B0604030504040204" pitchFamily="34" charset="0"/>
                <a:ea typeface="Verdana" panose="020B0604030504040204" pitchFamily="34" charset="0"/>
              </a:rPr>
              <a:t> du GFF</a:t>
            </a:r>
            <a:endParaRPr lang="en-US" dirty="0">
              <a:latin typeface="Verdana" panose="020B0604030504040204" pitchFamily="34" charset="0"/>
              <a:ea typeface="Verdana" panose="020B0604030504040204" pitchFamily="34" charset="0"/>
            </a:endParaRPr>
          </a:p>
        </p:txBody>
      </p:sp>
      <p:graphicFrame>
        <p:nvGraphicFramePr>
          <p:cNvPr id="5" name="Chart 4">
            <a:extLst>
              <a:ext uri="{FF2B5EF4-FFF2-40B4-BE49-F238E27FC236}">
                <a16:creationId xmlns:a16="http://schemas.microsoft.com/office/drawing/2014/main" id="{00000000-0008-0000-2100-000002000000}"/>
              </a:ext>
            </a:extLst>
          </p:cNvPr>
          <p:cNvGraphicFramePr>
            <a:graphicFrameLocks/>
          </p:cNvGraphicFramePr>
          <p:nvPr>
            <p:extLst>
              <p:ext uri="{D42A27DB-BD31-4B8C-83A1-F6EECF244321}">
                <p14:modId xmlns:p14="http://schemas.microsoft.com/office/powerpoint/2010/main" val="2703916112"/>
              </p:ext>
            </p:extLst>
          </p:nvPr>
        </p:nvGraphicFramePr>
        <p:xfrm>
          <a:off x="899410" y="2033852"/>
          <a:ext cx="10373193" cy="399219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498041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3E3FB-3FE6-FE4F-AFEF-A4CC0967BEA8}"/>
              </a:ext>
            </a:extLst>
          </p:cNvPr>
          <p:cNvSpPr>
            <a:spLocks noGrp="1"/>
          </p:cNvSpPr>
          <p:nvPr>
            <p:ph type="title"/>
          </p:nvPr>
        </p:nvSpPr>
        <p:spPr>
          <a:xfrm>
            <a:off x="132981" y="210618"/>
            <a:ext cx="11795759" cy="988320"/>
          </a:xfrm>
        </p:spPr>
        <p:txBody>
          <a:bodyPr>
            <a:normAutofit/>
          </a:bodyPr>
          <a:lstStyle/>
          <a:p>
            <a:pPr algn="ctr"/>
            <a:r>
              <a:rPr lang="en-US" sz="4200" dirty="0"/>
              <a:t>Conclusion et </a:t>
            </a:r>
            <a:r>
              <a:rPr lang="en-US" sz="4200" dirty="0" err="1"/>
              <a:t>prochaines</a:t>
            </a:r>
            <a:r>
              <a:rPr lang="en-US" sz="4200" dirty="0"/>
              <a:t> </a:t>
            </a:r>
            <a:r>
              <a:rPr lang="en-US" sz="4200" dirty="0" err="1"/>
              <a:t>étapes</a:t>
            </a:r>
            <a:endParaRPr lang="en-US" sz="4200" dirty="0"/>
          </a:p>
        </p:txBody>
      </p:sp>
      <p:graphicFrame>
        <p:nvGraphicFramePr>
          <p:cNvPr id="5" name="Diagram 4">
            <a:extLst>
              <a:ext uri="{FF2B5EF4-FFF2-40B4-BE49-F238E27FC236}">
                <a16:creationId xmlns:a16="http://schemas.microsoft.com/office/drawing/2014/main" id="{9517786B-8431-48BE-AC7F-CF9244882918}"/>
              </a:ext>
            </a:extLst>
          </p:cNvPr>
          <p:cNvGraphicFramePr/>
          <p:nvPr>
            <p:extLst>
              <p:ext uri="{D42A27DB-BD31-4B8C-83A1-F6EECF244321}">
                <p14:modId xmlns:p14="http://schemas.microsoft.com/office/powerpoint/2010/main" val="4100962891"/>
              </p:ext>
            </p:extLst>
          </p:nvPr>
        </p:nvGraphicFramePr>
        <p:xfrm>
          <a:off x="1191759" y="1148080"/>
          <a:ext cx="9678202" cy="49902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919792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24000"/>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99DA7-F0AD-4F16-BB99-C4D020F0C663}"/>
              </a:ext>
            </a:extLst>
          </p:cNvPr>
          <p:cNvSpPr>
            <a:spLocks noGrp="1"/>
          </p:cNvSpPr>
          <p:nvPr>
            <p:ph type="title"/>
          </p:nvPr>
        </p:nvSpPr>
        <p:spPr>
          <a:xfrm>
            <a:off x="2418346" y="0"/>
            <a:ext cx="7724275" cy="6858000"/>
          </a:xfrm>
          <a:solidFill>
            <a:schemeClr val="bg1">
              <a:alpha val="59000"/>
            </a:schemeClr>
          </a:solidFill>
        </p:spPr>
        <p:txBody>
          <a:bodyPr>
            <a:normAutofit/>
          </a:bodyPr>
          <a:lstStyle/>
          <a:p>
            <a:pPr algn="ctr"/>
            <a:r>
              <a:rPr lang="en-US" sz="4400" dirty="0"/>
              <a:t>QUESTIONS?</a:t>
            </a:r>
            <a:br>
              <a:rPr lang="en-US" sz="4400" dirty="0"/>
            </a:br>
            <a:br>
              <a:rPr lang="en-US" sz="4400" dirty="0"/>
            </a:br>
            <a:br>
              <a:rPr lang="en-US" sz="4400" dirty="0"/>
            </a:br>
            <a:br>
              <a:rPr lang="en-US" sz="4400" dirty="0"/>
            </a:br>
            <a:br>
              <a:rPr lang="en-US" sz="4400" dirty="0"/>
            </a:br>
            <a:endParaRPr lang="en-US" sz="4400" dirty="0"/>
          </a:p>
        </p:txBody>
      </p:sp>
    </p:spTree>
    <p:extLst>
      <p:ext uri="{BB962C8B-B14F-4D97-AF65-F5344CB8AC3E}">
        <p14:creationId xmlns:p14="http://schemas.microsoft.com/office/powerpoint/2010/main" val="2688359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screen">
            <a:alphaModFix amt="60000"/>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000BC-0863-461A-B482-1E4E1D7B171B}"/>
              </a:ext>
            </a:extLst>
          </p:cNvPr>
          <p:cNvSpPr>
            <a:spLocks noGrp="1"/>
          </p:cNvSpPr>
          <p:nvPr>
            <p:ph type="ctrTitle"/>
          </p:nvPr>
        </p:nvSpPr>
        <p:spPr>
          <a:xfrm>
            <a:off x="2434522" y="0"/>
            <a:ext cx="7700078" cy="6857999"/>
          </a:xfrm>
          <a:solidFill>
            <a:schemeClr val="tx1">
              <a:lumMod val="75000"/>
              <a:lumOff val="25000"/>
              <a:alpha val="87000"/>
            </a:schemeClr>
          </a:solidFill>
        </p:spPr>
        <p:txBody>
          <a:bodyPr>
            <a:noAutofit/>
          </a:bodyPr>
          <a:lstStyle/>
          <a:p>
            <a:pPr lvl="0">
              <a:spcBef>
                <a:spcPts val="1000"/>
              </a:spcBef>
            </a:pPr>
            <a:br>
              <a:rPr lang="en-US" sz="4400" dirty="0">
                <a:solidFill>
                  <a:schemeClr val="bg1"/>
                </a:solidFill>
                <a:latin typeface="Verdana" panose="020B0604030504040204" pitchFamily="34" charset="0"/>
                <a:ea typeface="Verdana" panose="020B0604030504040204" pitchFamily="34" charset="0"/>
              </a:rPr>
            </a:br>
            <a:br>
              <a:rPr lang="en-US" sz="4400" dirty="0">
                <a:solidFill>
                  <a:schemeClr val="bg1"/>
                </a:solidFill>
                <a:latin typeface="Verdana" panose="020B0604030504040204" pitchFamily="34" charset="0"/>
                <a:ea typeface="Verdana" panose="020B0604030504040204" pitchFamily="34" charset="0"/>
              </a:rPr>
            </a:br>
            <a:r>
              <a:rPr lang="en-US" sz="3200" dirty="0" err="1">
                <a:solidFill>
                  <a:schemeClr val="bg1"/>
                </a:solidFill>
                <a:latin typeface="Verdana" panose="020B0604030504040204" pitchFamily="34" charset="0"/>
                <a:ea typeface="Verdana" panose="020B0604030504040204" pitchFamily="34" charset="0"/>
              </a:rPr>
              <a:t>Contactez</a:t>
            </a:r>
            <a:r>
              <a:rPr lang="en-US" sz="3200" dirty="0">
                <a:solidFill>
                  <a:schemeClr val="bg1"/>
                </a:solidFill>
                <a:latin typeface="Verdana" panose="020B0604030504040204" pitchFamily="34" charset="0"/>
                <a:ea typeface="Verdana" panose="020B0604030504040204" pitchFamily="34" charset="0"/>
              </a:rPr>
              <a:t>-nous: </a:t>
            </a:r>
            <a:r>
              <a:rPr lang="en-US" sz="3200" dirty="0">
                <a:solidFill>
                  <a:srgbClr val="FF7427"/>
                </a:solidFill>
                <a:latin typeface="Verdana" panose="020B0604030504040204" pitchFamily="34" charset="0"/>
                <a:ea typeface="Verdana" panose="020B0604030504040204" pitchFamily="34" charset="0"/>
                <a:hlinkClick r:id="rId3">
                  <a:extLst>
                    <a:ext uri="{A12FA001-AC4F-418D-AE19-62706E023703}">
                      <ahyp:hlinkClr xmlns:ahyp="http://schemas.microsoft.com/office/drawing/2018/hyperlinkcolor" val="tx"/>
                    </a:ext>
                  </a:extLst>
                </a:hlinkClick>
              </a:rPr>
              <a:t>gffhub@pai.org</a:t>
            </a:r>
            <a:r>
              <a:rPr lang="en-US" sz="3200" dirty="0">
                <a:solidFill>
                  <a:schemeClr val="bg1"/>
                </a:solidFill>
                <a:latin typeface="Verdana" panose="020B0604030504040204" pitchFamily="34" charset="0"/>
                <a:ea typeface="Verdana" panose="020B0604030504040204" pitchFamily="34" charset="0"/>
              </a:rPr>
              <a:t> </a:t>
            </a:r>
            <a:br>
              <a:rPr lang="en-US" sz="3200" dirty="0">
                <a:solidFill>
                  <a:schemeClr val="bg1"/>
                </a:solidFill>
                <a:latin typeface="Verdana" panose="020B0604030504040204" pitchFamily="34" charset="0"/>
                <a:ea typeface="Verdana" panose="020B0604030504040204" pitchFamily="34" charset="0"/>
              </a:rPr>
            </a:br>
            <a:br>
              <a:rPr lang="en-US" sz="3200" dirty="0">
                <a:solidFill>
                  <a:schemeClr val="bg1"/>
                </a:solidFill>
                <a:latin typeface="Verdana" panose="020B0604030504040204" pitchFamily="34" charset="0"/>
                <a:ea typeface="Verdana" panose="020B0604030504040204" pitchFamily="34" charset="0"/>
              </a:rPr>
            </a:br>
            <a:r>
              <a:rPr lang="en-US" sz="3200" dirty="0">
                <a:solidFill>
                  <a:schemeClr val="bg1"/>
                </a:solidFill>
                <a:latin typeface="Verdana" panose="020B0604030504040204" pitchFamily="34" charset="0"/>
                <a:ea typeface="Verdana" panose="020B0604030504040204" pitchFamily="34" charset="0"/>
              </a:rPr>
              <a:t>Appels </a:t>
            </a:r>
            <a:r>
              <a:rPr lang="en-US" sz="3200" dirty="0" err="1">
                <a:solidFill>
                  <a:schemeClr val="bg1"/>
                </a:solidFill>
                <a:latin typeface="Verdana" panose="020B0604030504040204" pitchFamily="34" charset="0"/>
                <a:ea typeface="Verdana" panose="020B0604030504040204" pitchFamily="34" charset="0"/>
              </a:rPr>
              <a:t>à</a:t>
            </a:r>
            <a:r>
              <a:rPr lang="en-US" sz="3200" dirty="0">
                <a:solidFill>
                  <a:schemeClr val="bg1"/>
                </a:solidFill>
                <a:latin typeface="Verdana" panose="020B0604030504040204" pitchFamily="34" charset="0"/>
                <a:ea typeface="Verdana" panose="020B0604030504040204" pitchFamily="34" charset="0"/>
              </a:rPr>
              <a:t> </a:t>
            </a:r>
            <a:r>
              <a:rPr lang="en-US" sz="3200" dirty="0" err="1">
                <a:solidFill>
                  <a:schemeClr val="bg1"/>
                </a:solidFill>
                <a:latin typeface="Verdana" panose="020B0604030504040204" pitchFamily="34" charset="0"/>
                <a:ea typeface="Verdana" panose="020B0604030504040204" pitchFamily="34" charset="0"/>
              </a:rPr>
              <a:t>projets</a:t>
            </a:r>
            <a:r>
              <a:rPr lang="en-US" sz="3200" dirty="0">
                <a:solidFill>
                  <a:schemeClr val="bg1"/>
                </a:solidFill>
                <a:latin typeface="Verdana" panose="020B0604030504040204" pitchFamily="34" charset="0"/>
                <a:ea typeface="Verdana" panose="020B0604030504040204" pitchFamily="34" charset="0"/>
              </a:rPr>
              <a:t>: </a:t>
            </a:r>
            <a:r>
              <a:rPr lang="en-US" sz="3200" dirty="0">
                <a:solidFill>
                  <a:srgbClr val="FF7427"/>
                </a:solidFill>
                <a:latin typeface="Verdana" panose="020B0604030504040204" pitchFamily="34" charset="0"/>
                <a:ea typeface="Verdana" panose="020B0604030504040204" pitchFamily="34" charset="0"/>
                <a:hlinkClick r:id="rId4">
                  <a:extLst>
                    <a:ext uri="{A12FA001-AC4F-418D-AE19-62706E023703}">
                      <ahyp:hlinkClr xmlns:ahyp="http://schemas.microsoft.com/office/drawing/2018/hyperlinkcolor" val="tx"/>
                    </a:ext>
                  </a:extLst>
                </a:hlinkClick>
              </a:rPr>
              <a:t>https://pai.org/special-projects/global-financing-facility</a:t>
            </a:r>
            <a:r>
              <a:rPr lang="en-US" sz="3200" dirty="0">
                <a:solidFill>
                  <a:srgbClr val="FF7427"/>
                </a:solidFill>
                <a:latin typeface="Verdana" panose="020B0604030504040204" pitchFamily="34" charset="0"/>
                <a:ea typeface="Verdana" panose="020B0604030504040204" pitchFamily="34" charset="0"/>
              </a:rPr>
              <a:t>  </a:t>
            </a:r>
            <a:br>
              <a:rPr lang="en-US" sz="4400" dirty="0">
                <a:solidFill>
                  <a:schemeClr val="bg1"/>
                </a:solidFill>
                <a:latin typeface="Verdana" panose="020B0604030504040204" pitchFamily="34" charset="0"/>
                <a:ea typeface="Verdana" panose="020B0604030504040204" pitchFamily="34" charset="0"/>
              </a:rPr>
            </a:br>
            <a:br>
              <a:rPr lang="en-US" sz="4400" dirty="0">
                <a:solidFill>
                  <a:schemeClr val="bg1"/>
                </a:solidFill>
                <a:latin typeface="Verdana" panose="020B0604030504040204" pitchFamily="34" charset="0"/>
                <a:ea typeface="Verdana" panose="020B0604030504040204" pitchFamily="34" charset="0"/>
              </a:rPr>
            </a:br>
            <a:br>
              <a:rPr lang="en-US" sz="4400" dirty="0">
                <a:solidFill>
                  <a:schemeClr val="bg1"/>
                </a:solidFill>
                <a:latin typeface="Verdana" panose="020B0604030504040204" pitchFamily="34" charset="0"/>
                <a:ea typeface="Verdana" panose="020B0604030504040204" pitchFamily="34" charset="0"/>
              </a:rPr>
            </a:br>
            <a:br>
              <a:rPr lang="en-US" sz="4400" dirty="0">
                <a:solidFill>
                  <a:schemeClr val="bg1"/>
                </a:solidFill>
                <a:latin typeface="Verdana" panose="020B0604030504040204" pitchFamily="34" charset="0"/>
                <a:ea typeface="Verdana" panose="020B0604030504040204" pitchFamily="34" charset="0"/>
              </a:rPr>
            </a:br>
            <a:br>
              <a:rPr lang="en-US" sz="1800" dirty="0">
                <a:solidFill>
                  <a:schemeClr val="bg1"/>
                </a:solidFill>
                <a:latin typeface="Verdana" panose="020B0604030504040204" pitchFamily="34" charset="0"/>
                <a:ea typeface="Verdana" panose="020B0604030504040204" pitchFamily="34" charset="0"/>
                <a:cs typeface="Gotham Book" charset="0"/>
              </a:rPr>
            </a:br>
            <a:br>
              <a:rPr lang="en-US" sz="1800" dirty="0">
                <a:solidFill>
                  <a:schemeClr val="bg1"/>
                </a:solidFill>
                <a:latin typeface="Verdana" panose="020B0604030504040204" pitchFamily="34" charset="0"/>
                <a:ea typeface="Verdana" panose="020B0604030504040204" pitchFamily="34" charset="0"/>
                <a:cs typeface="Gotham Book" charset="0"/>
              </a:rPr>
            </a:br>
            <a:endParaRPr lang="en-US" sz="4400" dirty="0">
              <a:solidFill>
                <a:schemeClr val="bg1"/>
              </a:solidFill>
              <a:latin typeface="Verdana" panose="020B0604030504040204" pitchFamily="34" charset="0"/>
              <a:ea typeface="Verdana" panose="020B0604030504040204" pitchFamily="34" charset="0"/>
            </a:endParaRPr>
          </a:p>
        </p:txBody>
      </p:sp>
      <p:pic>
        <p:nvPicPr>
          <p:cNvPr id="4" name="Picture 3" descr="A close up of a sign&#10;&#10;Description automatically generated">
            <a:extLst>
              <a:ext uri="{FF2B5EF4-FFF2-40B4-BE49-F238E27FC236}">
                <a16:creationId xmlns:a16="http://schemas.microsoft.com/office/drawing/2014/main" id="{E43D3543-A166-4953-9E80-31312FFF1E3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76682" y="325076"/>
            <a:ext cx="1580796" cy="348024"/>
          </a:xfrm>
          <a:prstGeom prst="rect">
            <a:avLst/>
          </a:prstGeom>
        </p:spPr>
      </p:pic>
    </p:spTree>
    <p:extLst>
      <p:ext uri="{BB962C8B-B14F-4D97-AF65-F5344CB8AC3E}">
        <p14:creationId xmlns:p14="http://schemas.microsoft.com/office/powerpoint/2010/main" val="1845095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a:t>Qu’est-ce</a:t>
            </a:r>
            <a:r>
              <a:rPr lang="en-US" dirty="0"/>
              <a:t> que le GFF?</a:t>
            </a:r>
          </a:p>
        </p:txBody>
      </p:sp>
      <p:sp>
        <p:nvSpPr>
          <p:cNvPr id="12" name="Content Placeholder 11"/>
          <p:cNvSpPr>
            <a:spLocks noGrp="1"/>
          </p:cNvSpPr>
          <p:nvPr>
            <p:ph idx="1"/>
          </p:nvPr>
        </p:nvSpPr>
        <p:spPr>
          <a:xfrm>
            <a:off x="838200" y="1825625"/>
            <a:ext cx="10515600" cy="1325563"/>
          </a:xfrm>
        </p:spPr>
        <p:txBody>
          <a:bodyPr>
            <a:normAutofit/>
          </a:bodyPr>
          <a:lstStyle/>
          <a:p>
            <a:pPr marL="0" indent="0">
              <a:buNone/>
            </a:pPr>
            <a:r>
              <a:rPr lang="en-US" sz="2000" dirty="0"/>
              <a:t> </a:t>
            </a:r>
          </a:p>
          <a:p>
            <a:pPr marL="0" indent="0">
              <a:buNone/>
            </a:pPr>
            <a:r>
              <a:rPr lang="en-US" sz="2000" dirty="0"/>
              <a:t>Un </a:t>
            </a:r>
            <a:r>
              <a:rPr lang="en-US" sz="2000" dirty="0" err="1"/>
              <a:t>partenariat</a:t>
            </a:r>
            <a:r>
              <a:rPr lang="en-US" sz="2000" dirty="0"/>
              <a:t> multipartite pour </a:t>
            </a:r>
            <a:r>
              <a:rPr lang="en-US" sz="2000" dirty="0" err="1"/>
              <a:t>améliorer</a:t>
            </a:r>
            <a:r>
              <a:rPr lang="en-US" sz="2000" dirty="0"/>
              <a:t> la santé </a:t>
            </a:r>
            <a:r>
              <a:rPr lang="en-US" sz="2000" dirty="0" err="1"/>
              <a:t>sexuelle</a:t>
            </a:r>
            <a:r>
              <a:rPr lang="en-US" sz="2000" dirty="0"/>
              <a:t>, reproductive, </a:t>
            </a:r>
            <a:r>
              <a:rPr lang="en-US" sz="2000" dirty="0" err="1"/>
              <a:t>maternelle</a:t>
            </a:r>
            <a:r>
              <a:rPr lang="en-US" sz="2000" dirty="0"/>
              <a:t>, </a:t>
            </a:r>
            <a:r>
              <a:rPr lang="en-US" sz="2000" dirty="0" err="1"/>
              <a:t>néonatale</a:t>
            </a:r>
            <a:r>
              <a:rPr lang="en-US" sz="2000" dirty="0"/>
              <a:t>, infantile, </a:t>
            </a:r>
            <a:r>
              <a:rPr lang="en-US" sz="2000" dirty="0" err="1"/>
              <a:t>adolescente</a:t>
            </a:r>
            <a:r>
              <a:rPr lang="en-US" sz="2000" dirty="0"/>
              <a:t> et la nutrition (SRMNIA+N)</a:t>
            </a:r>
          </a:p>
        </p:txBody>
      </p:sp>
      <p:graphicFrame>
        <p:nvGraphicFramePr>
          <p:cNvPr id="7" name="Diagram 6">
            <a:extLst>
              <a:ext uri="{FF2B5EF4-FFF2-40B4-BE49-F238E27FC236}">
                <a16:creationId xmlns:a16="http://schemas.microsoft.com/office/drawing/2014/main" id="{34969F9B-1E20-438B-8EB5-B9104BF237C0}"/>
              </a:ext>
            </a:extLst>
          </p:cNvPr>
          <p:cNvGraphicFramePr/>
          <p:nvPr>
            <p:extLst>
              <p:ext uri="{D42A27DB-BD31-4B8C-83A1-F6EECF244321}">
                <p14:modId xmlns:p14="http://schemas.microsoft.com/office/powerpoint/2010/main" val="2191972285"/>
              </p:ext>
            </p:extLst>
          </p:nvPr>
        </p:nvGraphicFramePr>
        <p:xfrm>
          <a:off x="462446" y="2383903"/>
          <a:ext cx="8916686" cy="38688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50307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Centre de </a:t>
            </a:r>
            <a:r>
              <a:rPr lang="en-US" dirty="0" err="1"/>
              <a:t>ressources</a:t>
            </a:r>
            <a:r>
              <a:rPr lang="en-US" dirty="0"/>
              <a:t> et </a:t>
            </a:r>
            <a:r>
              <a:rPr lang="en-US" dirty="0" err="1"/>
              <a:t>d'engagement</a:t>
            </a:r>
            <a:r>
              <a:rPr lang="en-US" dirty="0"/>
              <a:t> du GFF pour les OSC</a:t>
            </a:r>
          </a:p>
        </p:txBody>
      </p:sp>
      <p:sp>
        <p:nvSpPr>
          <p:cNvPr id="12" name="Content Placeholder 11"/>
          <p:cNvSpPr>
            <a:spLocks noGrp="1"/>
          </p:cNvSpPr>
          <p:nvPr>
            <p:ph idx="1"/>
          </p:nvPr>
        </p:nvSpPr>
        <p:spPr>
          <a:xfrm>
            <a:off x="838200" y="2188856"/>
            <a:ext cx="10515600" cy="1325563"/>
          </a:xfrm>
        </p:spPr>
        <p:txBody>
          <a:bodyPr>
            <a:normAutofit/>
          </a:bodyPr>
          <a:lstStyle/>
          <a:p>
            <a:pPr marL="0" indent="0">
              <a:buNone/>
            </a:pPr>
            <a:r>
              <a:rPr lang="en-US" sz="2000" dirty="0"/>
              <a:t>Une initiative </a:t>
            </a:r>
            <a:r>
              <a:rPr lang="en-US" sz="2000" dirty="0" err="1"/>
              <a:t>pluriannuelle</a:t>
            </a:r>
            <a:r>
              <a:rPr lang="en-US" sz="2000" dirty="0"/>
              <a:t> </a:t>
            </a:r>
            <a:r>
              <a:rPr lang="en-US" sz="2000" dirty="0" err="1"/>
              <a:t>visant</a:t>
            </a:r>
            <a:r>
              <a:rPr lang="en-US" sz="2000" dirty="0"/>
              <a:t> </a:t>
            </a:r>
            <a:r>
              <a:rPr lang="en-US" sz="2000" dirty="0" err="1"/>
              <a:t>à</a:t>
            </a:r>
            <a:r>
              <a:rPr lang="en-US" sz="2000" dirty="0"/>
              <a:t> aider les </a:t>
            </a:r>
            <a:r>
              <a:rPr lang="en-US" sz="2000" dirty="0" err="1"/>
              <a:t>organisations</a:t>
            </a:r>
            <a:r>
              <a:rPr lang="en-US" sz="2000" dirty="0"/>
              <a:t> et coalitions de plaidoyer de la </a:t>
            </a:r>
            <a:r>
              <a:rPr lang="en-US" sz="2000" dirty="0" err="1"/>
              <a:t>société</a:t>
            </a:r>
            <a:r>
              <a:rPr lang="en-US" sz="2000" dirty="0"/>
              <a:t> </a:t>
            </a:r>
            <a:r>
              <a:rPr lang="en-US" sz="2000" dirty="0" err="1"/>
              <a:t>civile</a:t>
            </a:r>
            <a:r>
              <a:rPr lang="en-US" sz="2000" dirty="0"/>
              <a:t> </a:t>
            </a:r>
            <a:r>
              <a:rPr lang="en-US" sz="2000" dirty="0" err="1"/>
              <a:t>à</a:t>
            </a:r>
            <a:r>
              <a:rPr lang="en-US" sz="2000" dirty="0"/>
              <a:t> </a:t>
            </a:r>
            <a:r>
              <a:rPr lang="en-US" sz="2000" dirty="0" err="1"/>
              <a:t>contribuer</a:t>
            </a:r>
            <a:r>
              <a:rPr lang="en-US" sz="2000" dirty="0"/>
              <a:t> aux </a:t>
            </a:r>
            <a:r>
              <a:rPr lang="en-US" sz="2000" dirty="0" err="1"/>
              <a:t>résultats</a:t>
            </a:r>
            <a:r>
              <a:rPr lang="en-US" sz="2000" dirty="0"/>
              <a:t> des </a:t>
            </a:r>
            <a:r>
              <a:rPr lang="en-US" sz="2000" dirty="0" err="1"/>
              <a:t>investissements</a:t>
            </a:r>
            <a:r>
              <a:rPr lang="en-US" sz="2000" dirty="0"/>
              <a:t> du GFF au </a:t>
            </a:r>
            <a:r>
              <a:rPr lang="en-US" sz="2000" dirty="0" err="1"/>
              <a:t>niveau</a:t>
            </a:r>
            <a:r>
              <a:rPr lang="en-US" sz="2000" dirty="0"/>
              <a:t> national </a:t>
            </a:r>
            <a:r>
              <a:rPr lang="en-US" sz="2000" dirty="0" err="1"/>
              <a:t>à</a:t>
            </a:r>
            <a:r>
              <a:rPr lang="en-US" sz="2000" dirty="0"/>
              <a:t> travers:</a:t>
            </a:r>
          </a:p>
        </p:txBody>
      </p:sp>
      <p:sp>
        <p:nvSpPr>
          <p:cNvPr id="7" name="Rectangle 6" descr="Laptop">
            <a:extLst>
              <a:ext uri="{FF2B5EF4-FFF2-40B4-BE49-F238E27FC236}">
                <a16:creationId xmlns:a16="http://schemas.microsoft.com/office/drawing/2014/main" id="{48397A38-6F9D-47D4-9A6A-F1D85B3C3338}"/>
              </a:ext>
            </a:extLst>
          </p:cNvPr>
          <p:cNvSpPr/>
          <p:nvPr/>
        </p:nvSpPr>
        <p:spPr>
          <a:xfrm>
            <a:off x="3194693" y="3409145"/>
            <a:ext cx="932563" cy="932563"/>
          </a:xfrm>
          <a:prstGeom prst="rect">
            <a:avLst/>
          </a:prstGeom>
          <a: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grpSp>
        <p:nvGrpSpPr>
          <p:cNvPr id="8" name="Group 7">
            <a:extLst>
              <a:ext uri="{FF2B5EF4-FFF2-40B4-BE49-F238E27FC236}">
                <a16:creationId xmlns:a16="http://schemas.microsoft.com/office/drawing/2014/main" id="{847B8F00-5D26-4CB1-B9D0-09EBC5B85FE1}"/>
              </a:ext>
            </a:extLst>
          </p:cNvPr>
          <p:cNvGrpSpPr/>
          <p:nvPr/>
        </p:nvGrpSpPr>
        <p:grpSpPr>
          <a:xfrm>
            <a:off x="2624793" y="4645366"/>
            <a:ext cx="2072362" cy="787500"/>
            <a:chOff x="3004105" y="2400029"/>
            <a:chExt cx="2072362" cy="787500"/>
          </a:xfrm>
        </p:grpSpPr>
        <p:sp>
          <p:nvSpPr>
            <p:cNvPr id="18" name="Rectangle 17">
              <a:extLst>
                <a:ext uri="{FF2B5EF4-FFF2-40B4-BE49-F238E27FC236}">
                  <a16:creationId xmlns:a16="http://schemas.microsoft.com/office/drawing/2014/main" id="{2E44BACE-8F7E-4F9C-9188-FFA722187182}"/>
                </a:ext>
              </a:extLst>
            </p:cNvPr>
            <p:cNvSpPr/>
            <p:nvPr/>
          </p:nvSpPr>
          <p:spPr>
            <a:xfrm>
              <a:off x="3004105" y="2400029"/>
              <a:ext cx="2072362" cy="7875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9" name="TextBox 18">
              <a:extLst>
                <a:ext uri="{FF2B5EF4-FFF2-40B4-BE49-F238E27FC236}">
                  <a16:creationId xmlns:a16="http://schemas.microsoft.com/office/drawing/2014/main" id="{B991DD17-0D5D-41DE-B2E6-D858938411DE}"/>
                </a:ext>
              </a:extLst>
            </p:cNvPr>
            <p:cNvSpPr txBox="1"/>
            <p:nvPr/>
          </p:nvSpPr>
          <p:spPr>
            <a:xfrm>
              <a:off x="3004105" y="2400029"/>
              <a:ext cx="2072362" cy="7875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488950">
                <a:lnSpc>
                  <a:spcPct val="90000"/>
                </a:lnSpc>
                <a:spcBef>
                  <a:spcPct val="0"/>
                </a:spcBef>
                <a:spcAft>
                  <a:spcPct val="35000"/>
                </a:spcAft>
              </a:pPr>
              <a:r>
                <a:rPr lang="en-US" sz="1400" dirty="0">
                  <a:latin typeface="Verdana" panose="020B0604030504040204" pitchFamily="34" charset="0"/>
                  <a:ea typeface="Verdana" panose="020B0604030504040204" pitchFamily="34" charset="0"/>
                </a:rPr>
                <a:t>Un site Web avec des </a:t>
              </a:r>
              <a:r>
                <a:rPr lang="en-US" sz="1400" dirty="0" err="1">
                  <a:latin typeface="Verdana" panose="020B0604030504040204" pitchFamily="34" charset="0"/>
                  <a:ea typeface="Verdana" panose="020B0604030504040204" pitchFamily="34" charset="0"/>
                </a:rPr>
                <a:t>informations</a:t>
              </a:r>
              <a:r>
                <a:rPr lang="en-US" sz="1400" dirty="0">
                  <a:latin typeface="Verdana" panose="020B0604030504040204" pitchFamily="34" charset="0"/>
                  <a:ea typeface="Verdana" panose="020B0604030504040204" pitchFamily="34" charset="0"/>
                </a:rPr>
                <a:t> et des </a:t>
              </a:r>
              <a:r>
                <a:rPr lang="en-US" sz="1400" dirty="0" err="1">
                  <a:latin typeface="Verdana" panose="020B0604030504040204" pitchFamily="34" charset="0"/>
                  <a:ea typeface="Verdana" panose="020B0604030504040204" pitchFamily="34" charset="0"/>
                </a:rPr>
                <a:t>ressources</a:t>
              </a:r>
              <a:r>
                <a:rPr lang="en-US" sz="1400" dirty="0">
                  <a:latin typeface="Verdana" panose="020B0604030504040204" pitchFamily="34" charset="0"/>
                  <a:ea typeface="Verdana" panose="020B0604030504040204" pitchFamily="34" charset="0"/>
                </a:rPr>
                <a:t> sur le GFF</a:t>
              </a:r>
              <a:endParaRPr lang="en-US" sz="1400" kern="1200" dirty="0">
                <a:latin typeface="Verdana" panose="020B0604030504040204" pitchFamily="34" charset="0"/>
                <a:ea typeface="Verdana" panose="020B0604030504040204" pitchFamily="34" charset="0"/>
              </a:endParaRPr>
            </a:p>
          </p:txBody>
        </p:sp>
      </p:grpSp>
      <p:sp>
        <p:nvSpPr>
          <p:cNvPr id="9" name="Rectangle 8" descr="Call center">
            <a:extLst>
              <a:ext uri="{FF2B5EF4-FFF2-40B4-BE49-F238E27FC236}">
                <a16:creationId xmlns:a16="http://schemas.microsoft.com/office/drawing/2014/main" id="{2F80C520-8C33-4CB2-B95C-29F1F39A40E5}"/>
              </a:ext>
            </a:extLst>
          </p:cNvPr>
          <p:cNvSpPr/>
          <p:nvPr/>
        </p:nvSpPr>
        <p:spPr>
          <a:xfrm>
            <a:off x="5629719" y="3409145"/>
            <a:ext cx="932563" cy="932563"/>
          </a:xfrm>
          <a:prstGeom prst="rect">
            <a:avLst/>
          </a:prstGeom>
          <a: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sp>
      <p:grpSp>
        <p:nvGrpSpPr>
          <p:cNvPr id="10" name="Group 9">
            <a:extLst>
              <a:ext uri="{FF2B5EF4-FFF2-40B4-BE49-F238E27FC236}">
                <a16:creationId xmlns:a16="http://schemas.microsoft.com/office/drawing/2014/main" id="{EBE2CDE3-B642-40C3-9860-7267F99C0B33}"/>
              </a:ext>
            </a:extLst>
          </p:cNvPr>
          <p:cNvGrpSpPr/>
          <p:nvPr/>
        </p:nvGrpSpPr>
        <p:grpSpPr>
          <a:xfrm>
            <a:off x="5059819" y="4645366"/>
            <a:ext cx="2072362" cy="787500"/>
            <a:chOff x="5439131" y="2400029"/>
            <a:chExt cx="2072362" cy="787500"/>
          </a:xfrm>
        </p:grpSpPr>
        <p:sp>
          <p:nvSpPr>
            <p:cNvPr id="16" name="Rectangle 15">
              <a:extLst>
                <a:ext uri="{FF2B5EF4-FFF2-40B4-BE49-F238E27FC236}">
                  <a16:creationId xmlns:a16="http://schemas.microsoft.com/office/drawing/2014/main" id="{51479BF1-87C9-4422-B68B-1A1880B226A7}"/>
                </a:ext>
              </a:extLst>
            </p:cNvPr>
            <p:cNvSpPr/>
            <p:nvPr/>
          </p:nvSpPr>
          <p:spPr>
            <a:xfrm>
              <a:off x="5439131" y="2400029"/>
              <a:ext cx="2072362" cy="7875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TextBox 16">
              <a:extLst>
                <a:ext uri="{FF2B5EF4-FFF2-40B4-BE49-F238E27FC236}">
                  <a16:creationId xmlns:a16="http://schemas.microsoft.com/office/drawing/2014/main" id="{894E1354-0834-4676-B3EE-D06D536B05F7}"/>
                </a:ext>
              </a:extLst>
            </p:cNvPr>
            <p:cNvSpPr txBox="1"/>
            <p:nvPr/>
          </p:nvSpPr>
          <p:spPr>
            <a:xfrm>
              <a:off x="5439131" y="2400029"/>
              <a:ext cx="2072362" cy="7875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488950">
                <a:lnSpc>
                  <a:spcPct val="90000"/>
                </a:lnSpc>
                <a:spcBef>
                  <a:spcPct val="0"/>
                </a:spcBef>
                <a:spcAft>
                  <a:spcPct val="35000"/>
                </a:spcAft>
              </a:pPr>
              <a:r>
                <a:rPr lang="en-US" sz="1400" dirty="0">
                  <a:latin typeface="Verdana" panose="020B0604030504040204" pitchFamily="34" charset="0"/>
                  <a:ea typeface="Verdana" panose="020B0604030504040204" pitchFamily="34" charset="0"/>
                </a:rPr>
                <a:t>Assistance technique aux OSC &amp; coalitions </a:t>
              </a:r>
              <a:r>
                <a:rPr lang="en-US" sz="1400" dirty="0" err="1">
                  <a:latin typeface="Verdana" panose="020B0604030504040204" pitchFamily="34" charset="0"/>
                  <a:ea typeface="Verdana" panose="020B0604030504040204" pitchFamily="34" charset="0"/>
                </a:rPr>
                <a:t>nationales</a:t>
              </a:r>
              <a:r>
                <a:rPr lang="en-US" sz="1400" dirty="0">
                  <a:latin typeface="Verdana" panose="020B0604030504040204" pitchFamily="34" charset="0"/>
                  <a:ea typeface="Verdana" panose="020B0604030504040204" pitchFamily="34" charset="0"/>
                </a:rPr>
                <a:t> pour </a:t>
              </a:r>
              <a:r>
                <a:rPr lang="en-US" sz="1400" dirty="0" err="1">
                  <a:latin typeface="Verdana" panose="020B0604030504040204" pitchFamily="34" charset="0"/>
                  <a:ea typeface="Verdana" panose="020B0604030504040204" pitchFamily="34" charset="0"/>
                </a:rPr>
                <a:t>soutenir</a:t>
              </a:r>
              <a:r>
                <a:rPr lang="en-US" sz="1400" dirty="0">
                  <a:latin typeface="Verdana" panose="020B0604030504040204" pitchFamily="34" charset="0"/>
                  <a:ea typeface="Verdana" panose="020B0604030504040204" pitchFamily="34" charset="0"/>
                </a:rPr>
                <a:t> </a:t>
              </a:r>
              <a:r>
                <a:rPr lang="en-US" sz="1400" dirty="0" err="1">
                  <a:latin typeface="Verdana" panose="020B0604030504040204" pitchFamily="34" charset="0"/>
                  <a:ea typeface="Verdana" panose="020B0604030504040204" pitchFamily="34" charset="0"/>
                </a:rPr>
                <a:t>l'engagement</a:t>
              </a:r>
              <a:endParaRPr lang="en-US" sz="1400" kern="1200" dirty="0">
                <a:latin typeface="Verdana" panose="020B0604030504040204" pitchFamily="34" charset="0"/>
                <a:ea typeface="Verdana" panose="020B0604030504040204" pitchFamily="34" charset="0"/>
              </a:endParaRPr>
            </a:p>
          </p:txBody>
        </p:sp>
      </p:grpSp>
      <p:sp>
        <p:nvSpPr>
          <p:cNvPr id="11" name="Rectangle 10" descr="Meeting">
            <a:extLst>
              <a:ext uri="{FF2B5EF4-FFF2-40B4-BE49-F238E27FC236}">
                <a16:creationId xmlns:a16="http://schemas.microsoft.com/office/drawing/2014/main" id="{B6F6F1D8-A9F4-4C09-BC18-DA5B0060BDBE}"/>
              </a:ext>
            </a:extLst>
          </p:cNvPr>
          <p:cNvSpPr/>
          <p:nvPr/>
        </p:nvSpPr>
        <p:spPr>
          <a:xfrm>
            <a:off x="8064745" y="3409145"/>
            <a:ext cx="932563" cy="932563"/>
          </a:xfrm>
          <a:prstGeom prst="rect">
            <a:avLst/>
          </a:prstGeom>
          <a: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sp>
      <p:grpSp>
        <p:nvGrpSpPr>
          <p:cNvPr id="13" name="Group 12">
            <a:extLst>
              <a:ext uri="{FF2B5EF4-FFF2-40B4-BE49-F238E27FC236}">
                <a16:creationId xmlns:a16="http://schemas.microsoft.com/office/drawing/2014/main" id="{CF3BEE4F-5714-40D4-A0DC-9B5BA2AC4A1E}"/>
              </a:ext>
            </a:extLst>
          </p:cNvPr>
          <p:cNvGrpSpPr/>
          <p:nvPr/>
        </p:nvGrpSpPr>
        <p:grpSpPr>
          <a:xfrm>
            <a:off x="7494845" y="4645366"/>
            <a:ext cx="2072362" cy="787500"/>
            <a:chOff x="7874157" y="2400029"/>
            <a:chExt cx="2072362" cy="787500"/>
          </a:xfrm>
        </p:grpSpPr>
        <p:sp>
          <p:nvSpPr>
            <p:cNvPr id="14" name="Rectangle 13">
              <a:extLst>
                <a:ext uri="{FF2B5EF4-FFF2-40B4-BE49-F238E27FC236}">
                  <a16:creationId xmlns:a16="http://schemas.microsoft.com/office/drawing/2014/main" id="{C1C4AAE8-4A69-4C91-9E26-9EDEB70987FF}"/>
                </a:ext>
              </a:extLst>
            </p:cNvPr>
            <p:cNvSpPr/>
            <p:nvPr/>
          </p:nvSpPr>
          <p:spPr>
            <a:xfrm>
              <a:off x="7874157" y="2400029"/>
              <a:ext cx="2072362" cy="7875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5" name="TextBox 14">
              <a:extLst>
                <a:ext uri="{FF2B5EF4-FFF2-40B4-BE49-F238E27FC236}">
                  <a16:creationId xmlns:a16="http://schemas.microsoft.com/office/drawing/2014/main" id="{96DA4D11-BDB1-4116-B1A4-AC0FD5F72F55}"/>
                </a:ext>
              </a:extLst>
            </p:cNvPr>
            <p:cNvSpPr txBox="1"/>
            <p:nvPr/>
          </p:nvSpPr>
          <p:spPr>
            <a:xfrm>
              <a:off x="7874157" y="2400029"/>
              <a:ext cx="2072362" cy="7875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488950">
                <a:lnSpc>
                  <a:spcPct val="90000"/>
                </a:lnSpc>
                <a:spcBef>
                  <a:spcPct val="0"/>
                </a:spcBef>
                <a:spcAft>
                  <a:spcPct val="35000"/>
                </a:spcAft>
              </a:pPr>
              <a:r>
                <a:rPr lang="en-US" sz="1400" dirty="0" err="1">
                  <a:latin typeface="Verdana" panose="020B0604030504040204" pitchFamily="34" charset="0"/>
                  <a:ea typeface="Verdana" panose="020B0604030504040204" pitchFamily="34" charset="0"/>
                </a:rPr>
                <a:t>Soutien</a:t>
              </a:r>
              <a:r>
                <a:rPr lang="en-US" sz="1400" dirty="0">
                  <a:latin typeface="Verdana" panose="020B0604030504040204" pitchFamily="34" charset="0"/>
                  <a:ea typeface="Verdana" panose="020B0604030504040204" pitchFamily="34" charset="0"/>
                </a:rPr>
                <a:t> financier direct pour </a:t>
              </a:r>
              <a:r>
                <a:rPr lang="en-US" sz="1400" dirty="0" err="1">
                  <a:latin typeface="Verdana" panose="020B0604030504040204" pitchFamily="34" charset="0"/>
                  <a:ea typeface="Verdana" panose="020B0604030504040204" pitchFamily="34" charset="0"/>
                </a:rPr>
                <a:t>soutenir</a:t>
              </a:r>
              <a:r>
                <a:rPr lang="en-US" sz="1400" dirty="0">
                  <a:latin typeface="Verdana" panose="020B0604030504040204" pitchFamily="34" charset="0"/>
                  <a:ea typeface="Verdana" panose="020B0604030504040204" pitchFamily="34" charset="0"/>
                </a:rPr>
                <a:t> </a:t>
              </a:r>
              <a:r>
                <a:rPr lang="en-US" sz="1400" dirty="0" err="1">
                  <a:latin typeface="Verdana" panose="020B0604030504040204" pitchFamily="34" charset="0"/>
                  <a:ea typeface="Verdana" panose="020B0604030504040204" pitchFamily="34" charset="0"/>
                </a:rPr>
                <a:t>l'engagement</a:t>
              </a:r>
              <a:r>
                <a:rPr lang="en-US" sz="1400" dirty="0">
                  <a:latin typeface="Verdana" panose="020B0604030504040204" pitchFamily="34" charset="0"/>
                  <a:ea typeface="Verdana" panose="020B0604030504040204" pitchFamily="34" charset="0"/>
                </a:rPr>
                <a:t> des OSC</a:t>
              </a:r>
              <a:endParaRPr lang="en-US" sz="1400" kern="1200" dirty="0">
                <a:latin typeface="Verdana" panose="020B0604030504040204" pitchFamily="34" charset="0"/>
                <a:ea typeface="Verdana" panose="020B0604030504040204" pitchFamily="34" charset="0"/>
              </a:endParaRPr>
            </a:p>
          </p:txBody>
        </p:sp>
      </p:grpSp>
    </p:spTree>
    <p:extLst>
      <p:ext uri="{BB962C8B-B14F-4D97-AF65-F5344CB8AC3E}">
        <p14:creationId xmlns:p14="http://schemas.microsoft.com/office/powerpoint/2010/main" val="2474355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2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B1DA3-E63E-6949-9DD0-EB2F6366DBF9}"/>
              </a:ext>
            </a:extLst>
          </p:cNvPr>
          <p:cNvSpPr>
            <a:spLocks noGrp="1"/>
          </p:cNvSpPr>
          <p:nvPr>
            <p:ph type="ctrTitle"/>
          </p:nvPr>
        </p:nvSpPr>
        <p:spPr>
          <a:xfrm>
            <a:off x="1630325" y="0"/>
            <a:ext cx="9144000" cy="6857999"/>
          </a:xfrm>
          <a:solidFill>
            <a:schemeClr val="bg1">
              <a:alpha val="51000"/>
            </a:schemeClr>
          </a:solidFill>
        </p:spPr>
        <p:txBody>
          <a:bodyPr>
            <a:normAutofit/>
          </a:bodyPr>
          <a:lstStyle/>
          <a:p>
            <a:r>
              <a:rPr lang="en-US" sz="4400" b="1" dirty="0" err="1">
                <a:latin typeface="Verdana" panose="020B0604030504040204" pitchFamily="34" charset="0"/>
                <a:ea typeface="Verdana" panose="020B0604030504040204" pitchFamily="34" charset="0"/>
              </a:rPr>
              <a:t>Enquête</a:t>
            </a:r>
            <a:r>
              <a:rPr lang="en-US" sz="4400" b="1" dirty="0">
                <a:latin typeface="Verdana" panose="020B0604030504040204" pitchFamily="34" charset="0"/>
                <a:ea typeface="Verdana" panose="020B0604030504040204" pitchFamily="34" charset="0"/>
              </a:rPr>
              <a:t> de la </a:t>
            </a:r>
            <a:r>
              <a:rPr lang="en-US" sz="4400" b="1" dirty="0" err="1">
                <a:latin typeface="Verdana" panose="020B0604030504040204" pitchFamily="34" charset="0"/>
                <a:ea typeface="Verdana" panose="020B0604030504040204" pitchFamily="34" charset="0"/>
              </a:rPr>
              <a:t>société</a:t>
            </a:r>
            <a:r>
              <a:rPr lang="en-US" sz="4400" b="1" dirty="0">
                <a:latin typeface="Verdana" panose="020B0604030504040204" pitchFamily="34" charset="0"/>
                <a:ea typeface="Verdana" panose="020B0604030504040204" pitchFamily="34" charset="0"/>
              </a:rPr>
              <a:t> </a:t>
            </a:r>
            <a:r>
              <a:rPr lang="en-US" sz="4400" b="1" dirty="0" err="1">
                <a:latin typeface="Verdana" panose="020B0604030504040204" pitchFamily="34" charset="0"/>
                <a:ea typeface="Verdana" panose="020B0604030504040204" pitchFamily="34" charset="0"/>
              </a:rPr>
              <a:t>civile</a:t>
            </a:r>
            <a:r>
              <a:rPr lang="en-US" sz="4400" b="1" dirty="0">
                <a:latin typeface="Verdana" panose="020B0604030504040204" pitchFamily="34" charset="0"/>
                <a:ea typeface="Verdana" panose="020B0604030504040204" pitchFamily="34" charset="0"/>
              </a:rPr>
              <a:t> sur le GFF</a:t>
            </a:r>
            <a:br>
              <a:rPr lang="en-US" sz="4400" b="1" dirty="0">
                <a:latin typeface="Verdana" panose="020B0604030504040204" pitchFamily="34" charset="0"/>
                <a:ea typeface="Verdana" panose="020B0604030504040204" pitchFamily="34" charset="0"/>
              </a:rPr>
            </a:br>
            <a:r>
              <a:rPr lang="en-US" sz="4400" dirty="0">
                <a:latin typeface="Verdana" panose="020B0604030504040204" pitchFamily="34" charset="0"/>
                <a:ea typeface="Verdana" panose="020B0604030504040204" pitchFamily="34" charset="0"/>
              </a:rPr>
              <a:t>Résumé des </a:t>
            </a:r>
            <a:r>
              <a:rPr lang="en-US" sz="4400" dirty="0" err="1">
                <a:latin typeface="Verdana" panose="020B0604030504040204" pitchFamily="34" charset="0"/>
                <a:ea typeface="Verdana" panose="020B0604030504040204" pitchFamily="34" charset="0"/>
              </a:rPr>
              <a:t>résultats</a:t>
            </a:r>
            <a:br>
              <a:rPr lang="en-US" sz="4400" b="1" dirty="0">
                <a:latin typeface="Verdana" panose="020B0604030504040204" pitchFamily="34" charset="0"/>
                <a:ea typeface="Verdana" panose="020B0604030504040204" pitchFamily="34" charset="0"/>
              </a:rPr>
            </a:br>
            <a:br>
              <a:rPr lang="en-US" sz="4400" b="1" dirty="0">
                <a:latin typeface="Verdana" panose="020B0604030504040204" pitchFamily="34" charset="0"/>
                <a:ea typeface="Verdana" panose="020B0604030504040204" pitchFamily="34" charset="0"/>
              </a:rPr>
            </a:br>
            <a:br>
              <a:rPr lang="en-US" sz="4400" b="1" dirty="0">
                <a:latin typeface="Verdana" panose="020B0604030504040204" pitchFamily="34" charset="0"/>
                <a:ea typeface="Verdana" panose="020B0604030504040204" pitchFamily="34" charset="0"/>
              </a:rPr>
            </a:br>
            <a:br>
              <a:rPr lang="en-US" sz="4400" b="1" dirty="0">
                <a:latin typeface="Verdana" panose="020B0604030504040204" pitchFamily="34" charset="0"/>
                <a:ea typeface="Verdana" panose="020B0604030504040204" pitchFamily="34" charset="0"/>
              </a:rPr>
            </a:br>
            <a:br>
              <a:rPr lang="en-US" sz="4400" b="1" dirty="0">
                <a:latin typeface="Verdana" panose="020B0604030504040204" pitchFamily="34" charset="0"/>
                <a:ea typeface="Verdana" panose="020B0604030504040204" pitchFamily="34" charset="0"/>
              </a:rPr>
            </a:br>
            <a:endParaRPr lang="en-US" sz="4400" b="1" dirty="0">
              <a:latin typeface="Verdana" panose="020B0604030504040204" pitchFamily="34" charset="0"/>
              <a:ea typeface="Verdana" panose="020B0604030504040204" pitchFamily="34" charset="0"/>
            </a:endParaRPr>
          </a:p>
        </p:txBody>
      </p:sp>
      <p:pic>
        <p:nvPicPr>
          <p:cNvPr id="4" name="Picture 3" descr="A close up of a logo&#10;&#10;Description automatically generated">
            <a:extLst>
              <a:ext uri="{FF2B5EF4-FFF2-40B4-BE49-F238E27FC236}">
                <a16:creationId xmlns:a16="http://schemas.microsoft.com/office/drawing/2014/main" id="{8D5A62BD-6BF0-42CD-ABC2-5FACB8C31EB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338839" y="4690371"/>
            <a:ext cx="2650837" cy="881262"/>
          </a:xfrm>
          <a:prstGeom prst="rect">
            <a:avLst/>
          </a:prstGeom>
        </p:spPr>
      </p:pic>
      <p:pic>
        <p:nvPicPr>
          <p:cNvPr id="5" name="Picture 4" descr="A close up of a sign&#10;&#10;Description automatically generated">
            <a:extLst>
              <a:ext uri="{FF2B5EF4-FFF2-40B4-BE49-F238E27FC236}">
                <a16:creationId xmlns:a16="http://schemas.microsoft.com/office/drawing/2014/main" id="{235A9ADD-10CF-4373-9773-FF9052065B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02325" y="4818634"/>
            <a:ext cx="2837678" cy="624736"/>
          </a:xfrm>
          <a:prstGeom prst="rect">
            <a:avLst/>
          </a:prstGeom>
        </p:spPr>
      </p:pic>
    </p:spTree>
    <p:extLst>
      <p:ext uri="{BB962C8B-B14F-4D97-AF65-F5344CB8AC3E}">
        <p14:creationId xmlns:p14="http://schemas.microsoft.com/office/powerpoint/2010/main" val="4077305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19000"/>
            <a:lum/>
            <a:extLst>
              <a:ext uri="{28A0092B-C50C-407E-A947-70E740481C1C}">
                <a14:useLocalDpi xmlns:a14="http://schemas.microsoft.com/office/drawing/2010/main"/>
              </a:ext>
            </a:extLst>
          </a:blip>
          <a:srcRect/>
          <a:tile tx="0" ty="0" sx="100000" sy="100000" flip="none" algn="tr"/>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8EF49-4229-364C-9ECA-703438CCCAC0}"/>
              </a:ext>
            </a:extLst>
          </p:cNvPr>
          <p:cNvSpPr>
            <a:spLocks noGrp="1"/>
          </p:cNvSpPr>
          <p:nvPr>
            <p:ph type="title"/>
          </p:nvPr>
        </p:nvSpPr>
        <p:spPr>
          <a:xfrm>
            <a:off x="838200" y="163647"/>
            <a:ext cx="10515600" cy="1325563"/>
          </a:xfrm>
        </p:spPr>
        <p:txBody>
          <a:bodyPr/>
          <a:lstStyle/>
          <a:p>
            <a:pPr algn="ctr"/>
            <a:r>
              <a:rPr lang="en-US" dirty="0" err="1"/>
              <a:t>Objectifs</a:t>
            </a:r>
            <a:r>
              <a:rPr lang="en-US" dirty="0"/>
              <a:t> de </a:t>
            </a:r>
            <a:r>
              <a:rPr lang="en-US" dirty="0" err="1"/>
              <a:t>l’enquête</a:t>
            </a:r>
            <a:endParaRPr lang="en-US" dirty="0"/>
          </a:p>
        </p:txBody>
      </p:sp>
      <p:graphicFrame>
        <p:nvGraphicFramePr>
          <p:cNvPr id="4" name="Diagram 3">
            <a:extLst>
              <a:ext uri="{FF2B5EF4-FFF2-40B4-BE49-F238E27FC236}">
                <a16:creationId xmlns:a16="http://schemas.microsoft.com/office/drawing/2014/main" id="{61A9C1E4-C048-4DD5-89A6-37249E70FB63}"/>
              </a:ext>
            </a:extLst>
          </p:cNvPr>
          <p:cNvGraphicFramePr/>
          <p:nvPr>
            <p:extLst>
              <p:ext uri="{D42A27DB-BD31-4B8C-83A1-F6EECF244321}">
                <p14:modId xmlns:p14="http://schemas.microsoft.com/office/powerpoint/2010/main" val="2612997154"/>
              </p:ext>
            </p:extLst>
          </p:nvPr>
        </p:nvGraphicFramePr>
        <p:xfrm>
          <a:off x="2504440" y="1005840"/>
          <a:ext cx="8849360" cy="549825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31405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A7532-11BF-924E-96A5-6C69F8C4B33E}"/>
              </a:ext>
            </a:extLst>
          </p:cNvPr>
          <p:cNvSpPr>
            <a:spLocks noGrp="1"/>
          </p:cNvSpPr>
          <p:nvPr>
            <p:ph type="title"/>
          </p:nvPr>
        </p:nvSpPr>
        <p:spPr>
          <a:xfrm>
            <a:off x="838200" y="365125"/>
            <a:ext cx="10515600" cy="1325563"/>
          </a:xfrm>
        </p:spPr>
        <p:txBody>
          <a:bodyPr/>
          <a:lstStyle/>
          <a:p>
            <a:pPr algn="ctr"/>
            <a:r>
              <a:rPr lang="en-US" dirty="0"/>
              <a:t>Introduction et </a:t>
            </a:r>
            <a:r>
              <a:rPr lang="en-US" dirty="0" err="1"/>
              <a:t>méthodologie</a:t>
            </a:r>
            <a:endParaRPr lang="en-US" dirty="0"/>
          </a:p>
        </p:txBody>
      </p:sp>
      <p:graphicFrame>
        <p:nvGraphicFramePr>
          <p:cNvPr id="21" name="Content Placeholder 2">
            <a:extLst>
              <a:ext uri="{FF2B5EF4-FFF2-40B4-BE49-F238E27FC236}">
                <a16:creationId xmlns:a16="http://schemas.microsoft.com/office/drawing/2014/main" id="{EBF565C0-C7C7-4A66-9664-431786547C37}"/>
              </a:ext>
            </a:extLst>
          </p:cNvPr>
          <p:cNvGraphicFramePr>
            <a:graphicFrameLocks noGrp="1"/>
          </p:cNvGraphicFramePr>
          <p:nvPr>
            <p:ph idx="1"/>
            <p:extLst>
              <p:ext uri="{D42A27DB-BD31-4B8C-83A1-F6EECF244321}">
                <p14:modId xmlns:p14="http://schemas.microsoft.com/office/powerpoint/2010/main" val="19685266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44486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6000"/>
            <a:duotone>
              <a:prstClr val="black"/>
              <a:schemeClr val="accent2">
                <a:tint val="45000"/>
                <a:satMod val="400000"/>
              </a:schemeClr>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416629" y="9971"/>
            <a:ext cx="7691718" cy="6109365"/>
          </a:xfrm>
          <a:prstGeom prst="rect">
            <a:avLst/>
          </a:prstGeom>
          <a:solidFill>
            <a:schemeClr val="tx1">
              <a:alpha val="71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262626"/>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262626"/>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262626"/>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262626"/>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262626"/>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endParaRPr>
          </a:p>
          <a:p>
            <a:pPr lvl="0" algn="ctr"/>
            <a:r>
              <a:rPr lang="en-US" sz="4800" b="1" cap="all" dirty="0">
                <a:solidFill>
                  <a:prstClr val="white"/>
                </a:solidFill>
                <a:latin typeface="Verdana" panose="020B0604030504040204" pitchFamily="34" charset="0"/>
                <a:ea typeface="Verdana" panose="020B0604030504040204" pitchFamily="34" charset="0"/>
              </a:rPr>
              <a:t>Section</a:t>
            </a:r>
            <a:r>
              <a:rPr lang="en-US" sz="4800" b="1" dirty="0">
                <a:solidFill>
                  <a:prstClr val="white"/>
                </a:solidFill>
                <a:latin typeface="Verdana" panose="020B0604030504040204" pitchFamily="34" charset="0"/>
                <a:ea typeface="Verdana" panose="020B0604030504040204" pitchFamily="34" charset="0"/>
              </a:rPr>
              <a:t> 1</a:t>
            </a:r>
          </a:p>
          <a:p>
            <a:pPr lvl="0" algn="ctr"/>
            <a:r>
              <a:rPr lang="en-US" sz="4800" dirty="0" err="1">
                <a:solidFill>
                  <a:prstClr val="white"/>
                </a:solidFill>
                <a:latin typeface="Verdana" panose="020B0604030504040204" pitchFamily="34" charset="0"/>
                <a:ea typeface="Verdana" panose="020B0604030504040204" pitchFamily="34" charset="0"/>
              </a:rPr>
              <a:t>Caractéristiques</a:t>
            </a:r>
            <a:r>
              <a:rPr lang="en-US" sz="4800" dirty="0">
                <a:solidFill>
                  <a:prstClr val="white"/>
                </a:solidFill>
                <a:latin typeface="Verdana" panose="020B0604030504040204" pitchFamily="34" charset="0"/>
                <a:ea typeface="Verdana" panose="020B0604030504040204" pitchFamily="34" charset="0"/>
              </a:rPr>
              <a:t> des </a:t>
            </a:r>
            <a:r>
              <a:rPr lang="en-US" sz="4800" dirty="0" err="1">
                <a:solidFill>
                  <a:prstClr val="white"/>
                </a:solidFill>
                <a:latin typeface="Verdana" panose="020B0604030504040204" pitchFamily="34" charset="0"/>
                <a:ea typeface="Verdana" panose="020B0604030504040204" pitchFamily="34" charset="0"/>
              </a:rPr>
              <a:t>répondants</a:t>
            </a:r>
            <a:endParaRPr lang="en-US" sz="4800" b="1" dirty="0">
              <a:solidFill>
                <a:prstClr val="white"/>
              </a:solidFill>
              <a:latin typeface="Verdana" panose="020B0604030504040204" pitchFamily="34" charset="0"/>
              <a:ea typeface="Verdana" panose="020B0604030504040204" pitchFamily="34" charset="0"/>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800" b="1" dirty="0">
              <a:solidFill>
                <a:prstClr val="white"/>
              </a:solidFill>
              <a:latin typeface="Verdana" panose="020B0604030504040204" pitchFamily="34" charset="0"/>
              <a:ea typeface="Verdana" panose="020B0604030504040204" pitchFamily="34" charset="0"/>
              <a:cs typeface="Helvetica" panose="020B0604020202020204" pitchFamily="34" charset="0"/>
            </a:endParaRPr>
          </a:p>
        </p:txBody>
      </p:sp>
    </p:spTree>
    <p:extLst>
      <p:ext uri="{BB962C8B-B14F-4D97-AF65-F5344CB8AC3E}">
        <p14:creationId xmlns:p14="http://schemas.microsoft.com/office/powerpoint/2010/main" val="32701446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3E3FB-3FE6-FE4F-AFEF-A4CC0967BEA8}"/>
              </a:ext>
            </a:extLst>
          </p:cNvPr>
          <p:cNvSpPr>
            <a:spLocks noGrp="1"/>
          </p:cNvSpPr>
          <p:nvPr>
            <p:ph type="title"/>
          </p:nvPr>
        </p:nvSpPr>
        <p:spPr>
          <a:xfrm>
            <a:off x="838200" y="174625"/>
            <a:ext cx="10515600" cy="1325563"/>
          </a:xfrm>
        </p:spPr>
        <p:txBody>
          <a:bodyPr/>
          <a:lstStyle/>
          <a:p>
            <a:pPr algn="ctr"/>
            <a:r>
              <a:rPr lang="en-US" dirty="0"/>
              <a:t>Nature des </a:t>
            </a:r>
            <a:r>
              <a:rPr lang="en-US" dirty="0" err="1"/>
              <a:t>organisations</a:t>
            </a:r>
            <a:endParaRPr lang="en-US" dirty="0"/>
          </a:p>
        </p:txBody>
      </p:sp>
      <p:graphicFrame>
        <p:nvGraphicFramePr>
          <p:cNvPr id="5" name="Chart 4">
            <a:extLst>
              <a:ext uri="{FF2B5EF4-FFF2-40B4-BE49-F238E27FC236}">
                <a16:creationId xmlns:a16="http://schemas.microsoft.com/office/drawing/2014/main" id="{00000000-0008-0000-0A00-000002000000}"/>
              </a:ext>
            </a:extLst>
          </p:cNvPr>
          <p:cNvGraphicFramePr>
            <a:graphicFrameLocks/>
          </p:cNvGraphicFramePr>
          <p:nvPr>
            <p:extLst>
              <p:ext uri="{D42A27DB-BD31-4B8C-83A1-F6EECF244321}">
                <p14:modId xmlns:p14="http://schemas.microsoft.com/office/powerpoint/2010/main" val="839046027"/>
              </p:ext>
            </p:extLst>
          </p:nvPr>
        </p:nvGraphicFramePr>
        <p:xfrm>
          <a:off x="9061685" y="2939611"/>
          <a:ext cx="2825515" cy="31930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00000000-0008-0000-0900-000002000000}"/>
              </a:ext>
            </a:extLst>
          </p:cNvPr>
          <p:cNvGraphicFramePr>
            <a:graphicFrameLocks/>
          </p:cNvGraphicFramePr>
          <p:nvPr>
            <p:extLst>
              <p:ext uri="{D42A27DB-BD31-4B8C-83A1-F6EECF244321}">
                <p14:modId xmlns:p14="http://schemas.microsoft.com/office/powerpoint/2010/main" val="270228968"/>
              </p:ext>
            </p:extLst>
          </p:nvPr>
        </p:nvGraphicFramePr>
        <p:xfrm>
          <a:off x="838200" y="1500187"/>
          <a:ext cx="8093936" cy="463247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361617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8">
      <a:dk1>
        <a:srgbClr val="262626"/>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I Master PPT Template" id="{7AA0C8AF-763C-DC48-8751-41F6179C6225}" vid="{D79125B8-E772-AB40-9EAD-6A6A105B8E8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19284</TotalTime>
  <Words>1718</Words>
  <Application>Microsoft Office PowerPoint</Application>
  <PresentationFormat>Widescreen</PresentationFormat>
  <Paragraphs>302</Paragraphs>
  <Slides>25</Slides>
  <Notes>18</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25</vt:i4>
      </vt:variant>
    </vt:vector>
  </HeadingPairs>
  <TitlesOfParts>
    <vt:vector size="35" baseType="lpstr">
      <vt:lpstr>Arial</vt:lpstr>
      <vt:lpstr>Calibri</vt:lpstr>
      <vt:lpstr>Calibri Light</vt:lpstr>
      <vt:lpstr>Gotham Book</vt:lpstr>
      <vt:lpstr>Helvetica</vt:lpstr>
      <vt:lpstr>Pekora Bold Slab Serif</vt:lpstr>
      <vt:lpstr>Verdana</vt:lpstr>
      <vt:lpstr>Office Theme</vt:lpstr>
      <vt:lpstr>1_Office Theme</vt:lpstr>
      <vt:lpstr>2_Office Theme</vt:lpstr>
      <vt:lpstr>PowerPoint Presentation</vt:lpstr>
      <vt:lpstr>A propos de   </vt:lpstr>
      <vt:lpstr>Qu’est-ce que le GFF?</vt:lpstr>
      <vt:lpstr>Centre de ressources et d'engagement du GFF pour les OSC</vt:lpstr>
      <vt:lpstr>Enquête de la société civile sur le GFF Résumé des résultats     </vt:lpstr>
      <vt:lpstr>Objectifs de l’enquête</vt:lpstr>
      <vt:lpstr>Introduction et méthodologie</vt:lpstr>
      <vt:lpstr>PowerPoint Presentation</vt:lpstr>
      <vt:lpstr>Nature des organisations</vt:lpstr>
      <vt:lpstr>Activités principales des organisations</vt:lpstr>
      <vt:lpstr>PowerPoint Presentation</vt:lpstr>
      <vt:lpstr>Engagement des OSC dans le processus GFF</vt:lpstr>
      <vt:lpstr>PowerPoint Presentation</vt:lpstr>
      <vt:lpstr>Connaissances organisationnelles sur le financement de la santé</vt:lpstr>
      <vt:lpstr>PowerPoint Presentation</vt:lpstr>
      <vt:lpstr>Compétences à renforcer</vt:lpstr>
      <vt:lpstr>PowerPoint Presentation</vt:lpstr>
      <vt:lpstr>PowerPoint Presentation</vt:lpstr>
      <vt:lpstr>PowerPoint Presentation</vt:lpstr>
      <vt:lpstr>PowerPoint Presentation</vt:lpstr>
      <vt:lpstr>PowerPoint Presentation</vt:lpstr>
      <vt:lpstr>PowerPoint Presentation</vt:lpstr>
      <vt:lpstr>Conclusion et prochaines étapes</vt:lpstr>
      <vt:lpstr>QUESTIONS?     </vt:lpstr>
      <vt:lpstr>  Contactez-nous: gffhub@pai.org   Appels à projets: https://pai.org/special-projects/global-financing-facility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Maty Dia</dc:creator>
  <cp:keywords/>
  <dc:description/>
  <cp:lastModifiedBy>Chelsea Mertz</cp:lastModifiedBy>
  <cp:revision>196</cp:revision>
  <dcterms:created xsi:type="dcterms:W3CDTF">2019-04-03T20:35:07Z</dcterms:created>
  <dcterms:modified xsi:type="dcterms:W3CDTF">2019-05-29T16:13:55Z</dcterms:modified>
  <cp:category/>
</cp:coreProperties>
</file>