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23" r:id="rId2"/>
    <p:sldId id="324" r:id="rId3"/>
  </p:sldIdLst>
  <p:sldSz cx="9144000" cy="6858000" type="screen4x3"/>
  <p:notesSz cx="6980238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2683"/>
    <a:srgbClr val="00A0A8"/>
    <a:srgbClr val="E0E0E0"/>
    <a:srgbClr val="FBF2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76" autoAdjust="0"/>
  </p:normalViewPr>
  <p:slideViewPr>
    <p:cSldViewPr>
      <p:cViewPr varScale="1">
        <p:scale>
          <a:sx n="101" d="100"/>
          <a:sy n="101" d="100"/>
        </p:scale>
        <p:origin x="-10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25402" cy="458439"/>
          </a:xfrm>
          <a:prstGeom prst="rect">
            <a:avLst/>
          </a:prstGeom>
        </p:spPr>
        <p:txBody>
          <a:bodyPr vert="horz" lIns="89309" tIns="44655" rIns="89309" bIns="4465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3257" y="1"/>
            <a:ext cx="3025402" cy="458439"/>
          </a:xfrm>
          <a:prstGeom prst="rect">
            <a:avLst/>
          </a:prstGeom>
        </p:spPr>
        <p:txBody>
          <a:bodyPr vert="horz" lIns="89309" tIns="44655" rIns="89309" bIns="44655" rtlCol="0"/>
          <a:lstStyle>
            <a:lvl1pPr algn="r">
              <a:defRPr sz="1200"/>
            </a:lvl1pPr>
          </a:lstStyle>
          <a:p>
            <a:fld id="{148EC49A-8A07-4614-B65B-F4EFEFC59FDA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685562"/>
            <a:ext cx="3025402" cy="458439"/>
          </a:xfrm>
          <a:prstGeom prst="rect">
            <a:avLst/>
          </a:prstGeom>
        </p:spPr>
        <p:txBody>
          <a:bodyPr vert="horz" lIns="89309" tIns="44655" rIns="89309" bIns="4465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3257" y="8685562"/>
            <a:ext cx="3025402" cy="458439"/>
          </a:xfrm>
          <a:prstGeom prst="rect">
            <a:avLst/>
          </a:prstGeom>
        </p:spPr>
        <p:txBody>
          <a:bodyPr vert="horz" lIns="89309" tIns="44655" rIns="89309" bIns="44655" rtlCol="0" anchor="b"/>
          <a:lstStyle>
            <a:lvl1pPr algn="r">
              <a:defRPr sz="1200"/>
            </a:lvl1pPr>
          </a:lstStyle>
          <a:p>
            <a:fld id="{FDA5A4ED-0C5B-4A88-A727-BA8EC68D2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481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25402" cy="456891"/>
          </a:xfrm>
          <a:prstGeom prst="rect">
            <a:avLst/>
          </a:prstGeom>
        </p:spPr>
        <p:txBody>
          <a:bodyPr vert="horz" lIns="89309" tIns="44655" rIns="89309" bIns="4465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3257" y="1"/>
            <a:ext cx="3025402" cy="456891"/>
          </a:xfrm>
          <a:prstGeom prst="rect">
            <a:avLst/>
          </a:prstGeom>
        </p:spPr>
        <p:txBody>
          <a:bodyPr vert="horz" lIns="89309" tIns="44655" rIns="89309" bIns="44655" rtlCol="0"/>
          <a:lstStyle>
            <a:lvl1pPr algn="r">
              <a:defRPr sz="1200"/>
            </a:lvl1pPr>
          </a:lstStyle>
          <a:p>
            <a:fld id="{FD4AA466-238D-48B5-9E3A-1D2390C1F9FF}" type="datetimeFigureOut">
              <a:rPr lang="en-US" smtClean="0"/>
              <a:pPr/>
              <a:t>11/17/15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685800"/>
            <a:ext cx="4573588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309" tIns="44655" rIns="89309" bIns="4465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656" y="4342781"/>
            <a:ext cx="5582926" cy="4115110"/>
          </a:xfrm>
          <a:prstGeom prst="rect">
            <a:avLst/>
          </a:prstGeom>
        </p:spPr>
        <p:txBody>
          <a:bodyPr vert="horz" lIns="89309" tIns="44655" rIns="89309" bIns="4465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685562"/>
            <a:ext cx="3025402" cy="456891"/>
          </a:xfrm>
          <a:prstGeom prst="rect">
            <a:avLst/>
          </a:prstGeom>
        </p:spPr>
        <p:txBody>
          <a:bodyPr vert="horz" lIns="89309" tIns="44655" rIns="89309" bIns="4465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3257" y="8685562"/>
            <a:ext cx="3025402" cy="456891"/>
          </a:xfrm>
          <a:prstGeom prst="rect">
            <a:avLst/>
          </a:prstGeom>
        </p:spPr>
        <p:txBody>
          <a:bodyPr vert="horz" lIns="89309" tIns="44655" rIns="89309" bIns="44655" rtlCol="0" anchor="b"/>
          <a:lstStyle>
            <a:lvl1pPr algn="r">
              <a:defRPr sz="1200"/>
            </a:lvl1pPr>
          </a:lstStyle>
          <a:p>
            <a:fld id="{A50C981F-4B68-4588-8245-49521CDB8E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249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TL Slide.jpg"/>
          <p:cNvPicPr>
            <a:picLocks noChangeAspect="1"/>
          </p:cNvPicPr>
          <p:nvPr userDrawn="1"/>
        </p:nvPicPr>
        <p:blipFill rotWithShape="1">
          <a:blip r:embed="rId2" cstate="print"/>
          <a:srcRect b="35744"/>
          <a:stretch/>
        </p:blipFill>
        <p:spPr>
          <a:xfrm>
            <a:off x="0" y="12958"/>
            <a:ext cx="9144000" cy="44066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4419600"/>
            <a:ext cx="7772400" cy="1037149"/>
          </a:xfrm>
          <a:prstGeom prst="rect">
            <a:avLst/>
          </a:prstGeom>
        </p:spPr>
        <p:txBody>
          <a:bodyPr>
            <a:normAutofit/>
          </a:bodyPr>
          <a:lstStyle>
            <a:lvl1pPr algn="r">
              <a:defRPr sz="2800" b="1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2343" y="5486401"/>
            <a:ext cx="7086600" cy="75548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rgbClr val="912683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76526"/>
            <a:ext cx="2462789" cy="128930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12076"/>
            <a:ext cx="9154885" cy="4459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Calibri"/>
                <a:cs typeface="Calibri"/>
              </a:defRPr>
            </a:lvl1pPr>
          </a:lstStyle>
          <a:p>
            <a:fld id="{247C999D-8DBD-4242-A81A-25439A64AF03}" type="datetime1">
              <a:rPr lang="en-US" smtClean="0"/>
              <a:pPr/>
              <a:t>11/17/15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Calibri"/>
                <a:cs typeface="Calibri"/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7700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latin typeface="Calibri"/>
                <a:cs typeface="Calibri"/>
              </a:defRPr>
            </a:lvl1pPr>
          </a:lstStyle>
          <a:p>
            <a:fld id="{547EB58C-2353-40B6-A158-2DE9C51873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Calibri"/>
                <a:cs typeface="Calibri"/>
              </a:defRPr>
            </a:lvl1pPr>
          </a:lstStyle>
          <a:p>
            <a:fld id="{247C999D-8DBD-4242-A81A-25439A64AF03}" type="datetime1">
              <a:rPr lang="en-US" smtClean="0"/>
              <a:pPr/>
              <a:t>11/17/15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Calibri"/>
                <a:cs typeface="Calibri"/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7700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latin typeface="Calibri"/>
                <a:cs typeface="Calibri"/>
              </a:defRPr>
            </a:lvl1pPr>
          </a:lstStyle>
          <a:p>
            <a:fld id="{547EB58C-2353-40B6-A158-2DE9C51873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"/>
            <a:ext cx="8229600" cy="53256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Calibri"/>
                <a:cs typeface="Calibri"/>
              </a:defRPr>
            </a:lvl1pPr>
          </a:lstStyle>
          <a:p>
            <a:fld id="{247C999D-8DBD-4242-A81A-25439A64AF03}" type="datetime1">
              <a:rPr lang="en-US" smtClean="0"/>
              <a:pPr/>
              <a:t>11/17/15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Calibri"/>
                <a:cs typeface="Calibri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7700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latin typeface="Calibri"/>
                <a:cs typeface="Calibri"/>
              </a:defRPr>
            </a:lvl1pPr>
          </a:lstStyle>
          <a:p>
            <a:fld id="{547EB58C-2353-40B6-A158-2DE9C51873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Calibri"/>
                <a:cs typeface="Calibri"/>
              </a:defRPr>
            </a:lvl1pPr>
          </a:lstStyle>
          <a:p>
            <a:fld id="{247C999D-8DBD-4242-A81A-25439A64AF03}" type="datetime1">
              <a:rPr lang="en-US" smtClean="0"/>
              <a:pPr/>
              <a:t>11/17/15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Calibri"/>
                <a:cs typeface="Calibri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7700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latin typeface="Calibri"/>
                <a:cs typeface="Calibri"/>
              </a:defRPr>
            </a:lvl1pPr>
          </a:lstStyle>
          <a:p>
            <a:fld id="{547EB58C-2353-40B6-A158-2DE9C51873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rgbClr val="00A0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 descr="Bottom Bar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6400800"/>
            <a:ext cx="9144000" cy="457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" y="838"/>
            <a:ext cx="8686800" cy="532562"/>
          </a:xfrm>
          <a:prstGeom prst="rect">
            <a:avLst/>
          </a:prstGeom>
        </p:spPr>
        <p:txBody>
          <a:bodyPr/>
          <a:lstStyle>
            <a:lvl1pPr>
              <a:defRPr b="1"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257800"/>
          </a:xfrm>
          <a:prstGeom prst="rect">
            <a:avLst/>
          </a:prstGeom>
        </p:spPr>
        <p:txBody>
          <a:bodyPr/>
          <a:lstStyle>
            <a:lvl1pPr marL="334963" indent="-334963">
              <a:buClr>
                <a:srgbClr val="00A0A8"/>
              </a:buClr>
              <a:defRPr sz="2400" b="0">
                <a:latin typeface="Calibri" pitchFamily="34" charset="0"/>
              </a:defRPr>
            </a:lvl1pPr>
            <a:lvl2pPr marL="808038" indent="-354013">
              <a:buClr>
                <a:srgbClr val="00A0A8"/>
              </a:buClr>
              <a:defRPr sz="2200" b="0">
                <a:latin typeface="Calibri" pitchFamily="34" charset="0"/>
              </a:defRPr>
            </a:lvl2pPr>
            <a:lvl3pPr>
              <a:buClr>
                <a:srgbClr val="00A0A8"/>
              </a:buClr>
              <a:defRPr sz="2000" b="0">
                <a:latin typeface="Calibri" pitchFamily="34" charset="0"/>
              </a:defRPr>
            </a:lvl3pPr>
            <a:lvl4pPr>
              <a:buClr>
                <a:srgbClr val="00A0A8"/>
              </a:buClr>
              <a:defRPr sz="1800" b="0">
                <a:latin typeface="Calibri" pitchFamily="34" charset="0"/>
              </a:defRPr>
            </a:lvl4pPr>
            <a:lvl5pPr>
              <a:buClr>
                <a:srgbClr val="00A0A8"/>
              </a:buClr>
              <a:defRPr sz="1600" b="0"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Calibri"/>
                <a:cs typeface="Calibri"/>
              </a:defRPr>
            </a:lvl1pPr>
          </a:lstStyle>
          <a:p>
            <a:fld id="{247C999D-8DBD-4242-A81A-25439A64AF03}" type="datetime1">
              <a:rPr lang="en-US" smtClean="0"/>
              <a:pPr/>
              <a:t>11/17/15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Calibri"/>
                <a:cs typeface="Calibri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7700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fld id="{547EB58C-2353-40B6-A158-2DE9C51873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A0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Bottom Bar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6400800"/>
            <a:ext cx="9144000" cy="457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9728" y="838"/>
            <a:ext cx="8686800" cy="913562"/>
          </a:xfrm>
          <a:prstGeom prst="rect">
            <a:avLst/>
          </a:prstGeom>
        </p:spPr>
        <p:txBody>
          <a:bodyPr/>
          <a:lstStyle>
            <a:lvl1pPr>
              <a:defRPr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/>
          <a:lstStyle>
            <a:lvl1pPr marL="334963" indent="-334963">
              <a:buClr>
                <a:srgbClr val="00A0A8"/>
              </a:buClr>
              <a:tabLst/>
              <a:defRPr sz="2400" b="0">
                <a:latin typeface="Calibri" pitchFamily="34" charset="0"/>
              </a:defRPr>
            </a:lvl1pPr>
            <a:lvl2pPr marL="808038" indent="-354013">
              <a:buClr>
                <a:srgbClr val="00A0A8"/>
              </a:buClr>
              <a:defRPr sz="2200" b="0">
                <a:latin typeface="Calibri" pitchFamily="34" charset="0"/>
              </a:defRPr>
            </a:lvl2pPr>
            <a:lvl3pPr>
              <a:buClr>
                <a:srgbClr val="00A0A8"/>
              </a:buClr>
              <a:defRPr sz="2000" b="0">
                <a:latin typeface="Calibri" pitchFamily="34" charset="0"/>
              </a:defRPr>
            </a:lvl3pPr>
            <a:lvl4pPr>
              <a:buClr>
                <a:srgbClr val="00A0A8"/>
              </a:buClr>
              <a:defRPr sz="1800" b="0">
                <a:latin typeface="Calibri" pitchFamily="34" charset="0"/>
              </a:defRPr>
            </a:lvl4pPr>
            <a:lvl5pPr>
              <a:buClr>
                <a:srgbClr val="00A0A8"/>
              </a:buClr>
              <a:defRPr sz="1600" b="0"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Calibri"/>
                <a:cs typeface="Calibri"/>
              </a:defRPr>
            </a:lvl1pPr>
          </a:lstStyle>
          <a:p>
            <a:fld id="{247C999D-8DBD-4242-A81A-25439A64AF03}" type="datetime1">
              <a:rPr lang="en-US" smtClean="0"/>
              <a:pPr/>
              <a:t>11/17/15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Calibri"/>
                <a:cs typeface="Calibri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7700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rgbClr val="FFFFFF"/>
                </a:solidFill>
                <a:latin typeface="Calibri"/>
                <a:cs typeface="Calibri"/>
              </a:defRPr>
            </a:lvl1pPr>
          </a:lstStyle>
          <a:p>
            <a:fld id="{547EB58C-2353-40B6-A158-2DE9C51873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Section Title.jpg"/>
          <p:cNvPicPr>
            <a:picLocks noChangeAspect="1"/>
          </p:cNvPicPr>
          <p:nvPr userDrawn="1"/>
        </p:nvPicPr>
        <p:blipFill rotWithShape="1">
          <a:blip r:embed="rId2" cstate="print"/>
          <a:srcRect l="824" t="1099" r="9" b="11"/>
          <a:stretch/>
        </p:blipFill>
        <p:spPr>
          <a:xfrm>
            <a:off x="-1" y="0"/>
            <a:ext cx="9169685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43000" y="2895600"/>
            <a:ext cx="7772400" cy="1362075"/>
          </a:xfrm>
          <a:prstGeom prst="rect">
            <a:avLst/>
          </a:prstGeom>
        </p:spPr>
        <p:txBody>
          <a:bodyPr anchor="t">
            <a:noAutofit/>
          </a:bodyPr>
          <a:lstStyle>
            <a:lvl1pPr algn="r">
              <a:defRPr sz="3400" b="1" cap="none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Calibri"/>
                <a:cs typeface="Calibri"/>
              </a:defRPr>
            </a:lvl1pPr>
          </a:lstStyle>
          <a:p>
            <a:fld id="{247C999D-8DBD-4242-A81A-25439A64AF03}" type="datetime1">
              <a:rPr lang="en-US" smtClean="0"/>
              <a:pPr/>
              <a:t>11/17/15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Calibri"/>
                <a:cs typeface="Calibri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7700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rgbClr val="FFFFFF"/>
                </a:solidFill>
                <a:latin typeface="Calibri"/>
                <a:cs typeface="Calibri"/>
              </a:defRPr>
            </a:lvl1pPr>
          </a:lstStyle>
          <a:p>
            <a:fld id="{547EB58C-2353-40B6-A158-2DE9C51873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rgbClr val="00A0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Bottom Bar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6400800"/>
            <a:ext cx="9144000" cy="457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" y="838"/>
            <a:ext cx="8686800" cy="532562"/>
          </a:xfrm>
          <a:prstGeom prst="rect">
            <a:avLst/>
          </a:prstGeom>
        </p:spPr>
        <p:txBody>
          <a:bodyPr/>
          <a:lstStyle>
            <a:lvl1pPr>
              <a:defRPr b="1">
                <a:latin typeface="Calibri"/>
                <a:cs typeface="Calibri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990600"/>
            <a:ext cx="4038600" cy="5135563"/>
          </a:xfrm>
          <a:prstGeom prst="rect">
            <a:avLst/>
          </a:prstGeom>
        </p:spPr>
        <p:txBody>
          <a:bodyPr/>
          <a:lstStyle>
            <a:lvl1pPr marL="334963" indent="-334963">
              <a:buClr>
                <a:srgbClr val="00A0A8"/>
              </a:buClr>
              <a:tabLst/>
              <a:defRPr sz="2400" b="0">
                <a:latin typeface="Calibri" pitchFamily="34" charset="0"/>
              </a:defRPr>
            </a:lvl1pPr>
            <a:lvl2pPr>
              <a:buClr>
                <a:srgbClr val="00A0A8"/>
              </a:buClr>
              <a:defRPr sz="2200">
                <a:latin typeface="Calibri" pitchFamily="34" charset="0"/>
              </a:defRPr>
            </a:lvl2pPr>
            <a:lvl3pPr>
              <a:buClr>
                <a:srgbClr val="00A0A8"/>
              </a:buClr>
              <a:defRPr sz="2000">
                <a:latin typeface="Calibri" pitchFamily="34" charset="0"/>
              </a:defRPr>
            </a:lvl3pPr>
            <a:lvl4pPr>
              <a:buClr>
                <a:srgbClr val="00A0A8"/>
              </a:buClr>
              <a:defRPr sz="1800">
                <a:latin typeface="Calibri" pitchFamily="34" charset="0"/>
              </a:defRPr>
            </a:lvl4pPr>
            <a:lvl5pPr>
              <a:buClr>
                <a:srgbClr val="00A0A8"/>
              </a:buClr>
              <a:defRPr sz="16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038600" cy="5135563"/>
          </a:xfrm>
          <a:prstGeom prst="rect">
            <a:avLst/>
          </a:prstGeom>
        </p:spPr>
        <p:txBody>
          <a:bodyPr/>
          <a:lstStyle>
            <a:lvl1pPr marL="334963" indent="-334963">
              <a:buClr>
                <a:srgbClr val="00A0A8"/>
              </a:buClr>
              <a:defRPr sz="2400" b="0">
                <a:latin typeface="Calibri" pitchFamily="34" charset="0"/>
              </a:defRPr>
            </a:lvl1pPr>
            <a:lvl2pPr>
              <a:buClr>
                <a:srgbClr val="00A0A8"/>
              </a:buClr>
              <a:defRPr sz="2200">
                <a:latin typeface="Calibri" pitchFamily="34" charset="0"/>
              </a:defRPr>
            </a:lvl2pPr>
            <a:lvl3pPr>
              <a:buClr>
                <a:srgbClr val="00A0A8"/>
              </a:buClr>
              <a:defRPr sz="2000">
                <a:latin typeface="Calibri" pitchFamily="34" charset="0"/>
              </a:defRPr>
            </a:lvl3pPr>
            <a:lvl4pPr>
              <a:buClr>
                <a:srgbClr val="00A0A8"/>
              </a:buClr>
              <a:defRPr sz="1800">
                <a:latin typeface="Calibri" pitchFamily="34" charset="0"/>
              </a:defRPr>
            </a:lvl4pPr>
            <a:lvl5pPr>
              <a:buClr>
                <a:srgbClr val="00A0A8"/>
              </a:buClr>
              <a:defRPr sz="16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Calibri"/>
                <a:cs typeface="Calibri"/>
              </a:defRPr>
            </a:lvl1pPr>
          </a:lstStyle>
          <a:p>
            <a:fld id="{247C999D-8DBD-4242-A81A-25439A64AF03}" type="datetime1">
              <a:rPr lang="en-US" smtClean="0"/>
              <a:pPr/>
              <a:t>11/17/15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Calibri"/>
                <a:cs typeface="Calibri"/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7700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rgbClr val="FFFFFF"/>
                </a:solidFill>
                <a:latin typeface="Calibri"/>
                <a:cs typeface="Calibri"/>
              </a:defRPr>
            </a:lvl1pPr>
          </a:lstStyle>
          <a:p>
            <a:fld id="{547EB58C-2353-40B6-A158-2DE9C51873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rgbClr val="00A0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Bottom Bar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6400800"/>
            <a:ext cx="9144000" cy="457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" y="838"/>
            <a:ext cx="8686800" cy="532562"/>
          </a:xfrm>
          <a:prstGeom prst="rect">
            <a:avLst/>
          </a:prstGeom>
        </p:spPr>
        <p:txBody>
          <a:bodyPr/>
          <a:lstStyle>
            <a:lvl1pPr>
              <a:defRPr b="1">
                <a:latin typeface="Calibri"/>
                <a:cs typeface="Calibri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914400"/>
            <a:ext cx="40386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1600200"/>
            <a:ext cx="4038600" cy="4525963"/>
          </a:xfrm>
          <a:prstGeom prst="rect">
            <a:avLst/>
          </a:prstGeom>
        </p:spPr>
        <p:txBody>
          <a:bodyPr/>
          <a:lstStyle>
            <a:lvl1pPr marL="334963" indent="-334963">
              <a:buClr>
                <a:srgbClr val="00A0A8"/>
              </a:buClr>
              <a:defRPr sz="2400">
                <a:latin typeface="Calibri" pitchFamily="34" charset="0"/>
              </a:defRPr>
            </a:lvl1pPr>
            <a:lvl2pPr>
              <a:buClr>
                <a:srgbClr val="00A0A8"/>
              </a:buClr>
              <a:defRPr sz="2000">
                <a:latin typeface="Calibri" pitchFamily="34" charset="0"/>
              </a:defRPr>
            </a:lvl2pPr>
            <a:lvl3pPr>
              <a:buClr>
                <a:srgbClr val="00A0A8"/>
              </a:buClr>
              <a:defRPr sz="1800">
                <a:latin typeface="Calibri" pitchFamily="34" charset="0"/>
              </a:defRPr>
            </a:lvl3pPr>
            <a:lvl4pPr>
              <a:buClr>
                <a:srgbClr val="00A0A8"/>
              </a:buClr>
              <a:defRPr sz="1600">
                <a:latin typeface="Calibri" pitchFamily="34" charset="0"/>
              </a:defRPr>
            </a:lvl4pPr>
            <a:lvl5pPr>
              <a:buClr>
                <a:srgbClr val="00A0A8"/>
              </a:buCl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199" y="914400"/>
            <a:ext cx="4038601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199" y="1600200"/>
            <a:ext cx="4038601" cy="4525963"/>
          </a:xfrm>
          <a:prstGeom prst="rect">
            <a:avLst/>
          </a:prstGeom>
        </p:spPr>
        <p:txBody>
          <a:bodyPr/>
          <a:lstStyle>
            <a:lvl1pPr marL="334963" indent="-334963">
              <a:buClr>
                <a:srgbClr val="00A0A8"/>
              </a:buClr>
              <a:defRPr sz="2400">
                <a:latin typeface="Calibri" pitchFamily="34" charset="0"/>
              </a:defRPr>
            </a:lvl1pPr>
            <a:lvl2pPr>
              <a:buClr>
                <a:srgbClr val="00A0A8"/>
              </a:buClr>
              <a:defRPr sz="2000">
                <a:latin typeface="Calibri" pitchFamily="34" charset="0"/>
              </a:defRPr>
            </a:lvl2pPr>
            <a:lvl3pPr>
              <a:buClr>
                <a:srgbClr val="00A0A8"/>
              </a:buClr>
              <a:defRPr sz="1800">
                <a:latin typeface="Calibri" pitchFamily="34" charset="0"/>
              </a:defRPr>
            </a:lvl3pPr>
            <a:lvl4pPr>
              <a:buClr>
                <a:srgbClr val="00A0A8"/>
              </a:buClr>
              <a:defRPr sz="1600">
                <a:latin typeface="Calibri" pitchFamily="34" charset="0"/>
              </a:defRPr>
            </a:lvl4pPr>
            <a:lvl5pPr>
              <a:buClr>
                <a:srgbClr val="00A0A8"/>
              </a:buCl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Calibri"/>
                <a:cs typeface="Calibri"/>
              </a:defRPr>
            </a:lvl1pPr>
          </a:lstStyle>
          <a:p>
            <a:fld id="{247C999D-8DBD-4242-A81A-25439A64AF03}" type="datetime1">
              <a:rPr lang="en-US" smtClean="0"/>
              <a:pPr/>
              <a:t>11/17/15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Calibri"/>
                <a:cs typeface="Calibri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7700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rgbClr val="FFFFFF"/>
                </a:solidFill>
                <a:latin typeface="Calibri"/>
                <a:cs typeface="Calibri"/>
              </a:defRPr>
            </a:lvl1pPr>
          </a:lstStyle>
          <a:p>
            <a:fld id="{547EB58C-2353-40B6-A158-2DE9C51873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rgbClr val="00A0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Bottom Bar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6400800"/>
            <a:ext cx="9144000" cy="457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" y="838"/>
            <a:ext cx="8686800" cy="532562"/>
          </a:xfrm>
          <a:prstGeom prst="rect">
            <a:avLst/>
          </a:prstGeom>
        </p:spPr>
        <p:txBody>
          <a:bodyPr/>
          <a:lstStyle>
            <a:lvl1pPr>
              <a:defRPr b="1">
                <a:latin typeface="Calibri"/>
                <a:cs typeface="Calibri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Calibri"/>
                <a:cs typeface="Calibri"/>
              </a:defRPr>
            </a:lvl1pPr>
          </a:lstStyle>
          <a:p>
            <a:fld id="{247C999D-8DBD-4242-A81A-25439A64AF03}" type="datetime1">
              <a:rPr lang="en-US" smtClean="0"/>
              <a:pPr/>
              <a:t>11/17/15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Calibri"/>
                <a:cs typeface="Calibri"/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7700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rgbClr val="FFFFFF"/>
                </a:solidFill>
                <a:latin typeface="Calibri"/>
                <a:cs typeface="Calibri"/>
              </a:defRPr>
            </a:lvl1pPr>
          </a:lstStyle>
          <a:p>
            <a:fld id="{547EB58C-2353-40B6-A158-2DE9C51873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Bottom Bar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6400800"/>
            <a:ext cx="9144000" cy="457200"/>
          </a:xfrm>
          <a:prstGeom prst="rect">
            <a:avLst/>
          </a:prstGeom>
        </p:spPr>
      </p:pic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Calibri"/>
                <a:cs typeface="Calibri"/>
              </a:defRPr>
            </a:lvl1pPr>
          </a:lstStyle>
          <a:p>
            <a:fld id="{247C999D-8DBD-4242-A81A-25439A64AF03}" type="datetime1">
              <a:rPr lang="en-US" smtClean="0"/>
              <a:pPr/>
              <a:t>11/17/15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Calibri"/>
                <a:cs typeface="Calibri"/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7700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rgbClr val="FFFFFF"/>
                </a:solidFill>
                <a:latin typeface="Calibri"/>
                <a:cs typeface="Calibri"/>
              </a:defRPr>
            </a:lvl1pPr>
          </a:lstStyle>
          <a:p>
            <a:fld id="{547EB58C-2353-40B6-A158-2DE9C51873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A0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109728" y="838"/>
            <a:ext cx="8686800" cy="913562"/>
          </a:xfrm>
          <a:prstGeom prst="rect">
            <a:avLst/>
          </a:prstGeom>
        </p:spPr>
        <p:txBody>
          <a:bodyPr/>
          <a:lstStyle>
            <a:lvl1pPr>
              <a:defRPr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Calibri"/>
                <a:cs typeface="Calibri"/>
              </a:defRPr>
            </a:lvl1pPr>
          </a:lstStyle>
          <a:p>
            <a:fld id="{247C999D-8DBD-4242-A81A-25439A64AF03}" type="datetime1">
              <a:rPr lang="en-US" smtClean="0"/>
              <a:pPr/>
              <a:t>11/17/15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Calibri"/>
                <a:cs typeface="Calibri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7700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latin typeface="Calibri"/>
                <a:cs typeface="Calibri"/>
              </a:defRPr>
            </a:lvl1pPr>
          </a:lstStyle>
          <a:p>
            <a:fld id="{547EB58C-2353-40B6-A158-2DE9C51873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61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2600" kern="1200">
          <a:solidFill>
            <a:schemeClr val="bg1"/>
          </a:solidFill>
          <a:latin typeface="Gotham Bold" pitchFamily="50" charset="0"/>
          <a:ea typeface="+mj-ea"/>
          <a:cs typeface="+mj-cs"/>
        </a:defRPr>
      </a:lvl1pPr>
    </p:titleStyle>
    <p:bodyStyle>
      <a:lvl1pPr marL="231775" indent="-231775" algn="l" defTabSz="914400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Countries in the portfolio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Universe of possible countries: 75 Countdown to 2015 countries, narrowed by Oversight Group to 63 low and lower-middle income countries (one of which – North Korea – is not a World Bank Group member)</a:t>
            </a:r>
          </a:p>
          <a:p>
            <a:endParaRPr lang="en-US" dirty="0"/>
          </a:p>
          <a:p>
            <a:r>
              <a:rPr lang="en-US" dirty="0" smtClean="0"/>
              <a:t>Four countries identified as initial set of “frontrunners” that participated fully in Business Plan development process: Democratic Republic of the Congo, Ethiopia, Kenya, and Tanzania</a:t>
            </a:r>
          </a:p>
          <a:p>
            <a:endParaRPr lang="en-US" dirty="0"/>
          </a:p>
          <a:p>
            <a:r>
              <a:rPr lang="en-US" dirty="0" smtClean="0"/>
              <a:t>Second wave of countries announced at launch of the GFF in Addis Ababa in July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0748D-EDA1-4AA8-A367-F21C74D99C5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39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Approach </a:t>
            </a:r>
            <a:r>
              <a:rPr lang="en-US" dirty="0"/>
              <a:t>to </a:t>
            </a:r>
            <a:r>
              <a:rPr lang="en-US" dirty="0" smtClean="0"/>
              <a:t>selection of second wave countries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Challenge:</a:t>
            </a:r>
          </a:p>
          <a:p>
            <a:pPr marL="801688" lvl="1" indent="-338138"/>
            <a:r>
              <a:rPr lang="en-US" dirty="0" smtClean="0"/>
              <a:t>GFF Trust Fund does </a:t>
            </a:r>
            <a:r>
              <a:rPr lang="en-US" dirty="0"/>
              <a:t>n</a:t>
            </a:r>
            <a:r>
              <a:rPr lang="en-US" dirty="0" smtClean="0"/>
              <a:t>ot have enough resources to reach all eligible countries</a:t>
            </a:r>
            <a:endParaRPr lang="en-US" dirty="0"/>
          </a:p>
          <a:p>
            <a:pPr marL="801688" lvl="1" indent="-338138"/>
            <a:r>
              <a:rPr lang="en-US" dirty="0"/>
              <a:t>Process of selecting countries </a:t>
            </a:r>
            <a:r>
              <a:rPr lang="en-US" dirty="0" smtClean="0"/>
              <a:t>cannot </a:t>
            </a:r>
            <a:r>
              <a:rPr lang="en-US" dirty="0"/>
              <a:t>be purely </a:t>
            </a:r>
            <a:r>
              <a:rPr lang="en-US" dirty="0" smtClean="0"/>
              <a:t>subjective but also cannot be purely formulaic 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 smtClean="0"/>
              <a:t> challenge is finding the right balance</a:t>
            </a:r>
          </a:p>
          <a:p>
            <a:r>
              <a:rPr lang="en-US" dirty="0" smtClean="0"/>
              <a:t>Multi-step approach:</a:t>
            </a:r>
          </a:p>
          <a:p>
            <a:pPr marL="809625" lvl="1" indent="-346075">
              <a:buFont typeface="+mj-lt"/>
              <a:buAutoNum type="arabicPeriod"/>
            </a:pPr>
            <a:r>
              <a:rPr lang="en-US" dirty="0" smtClean="0"/>
              <a:t>Use of objective measures to identify a “long list” (25-30) of priority countries that have significant opportunities (ability to mobilize domestic resources, use IDA/IBRD for health, and achieve </a:t>
            </a:r>
            <a:r>
              <a:rPr lang="en-US" dirty="0"/>
              <a:t>results</a:t>
            </a:r>
            <a:r>
              <a:rPr lang="en-US" dirty="0" smtClean="0"/>
              <a:t>)</a:t>
            </a:r>
          </a:p>
          <a:p>
            <a:pPr marL="809625" lvl="1" indent="-346075">
              <a:buFont typeface="+mj-lt"/>
              <a:buAutoNum type="arabicPeriod"/>
            </a:pPr>
            <a:r>
              <a:rPr lang="en-US" dirty="0" smtClean="0"/>
              <a:t>Assessment of list against priority countries of key stakeholders/initiatives, and other key considerations (e.g., regional balance, income levels)</a:t>
            </a:r>
          </a:p>
          <a:p>
            <a:pPr marL="809625" lvl="1" indent="-346075">
              <a:buFont typeface="+mj-lt"/>
              <a:buAutoNum type="arabicPeriod"/>
            </a:pPr>
            <a:r>
              <a:rPr lang="en-US" dirty="0" smtClean="0"/>
              <a:t>Consultation to </a:t>
            </a:r>
            <a:r>
              <a:rPr lang="en-US" dirty="0"/>
              <a:t>gauge level of interest </a:t>
            </a:r>
            <a:r>
              <a:rPr lang="en-US" dirty="0" smtClean="0"/>
              <a:t>on the part of countries</a:t>
            </a:r>
            <a:endParaRPr lang="en-US" dirty="0"/>
          </a:p>
          <a:p>
            <a:pPr marL="809625" lvl="1" indent="-346075">
              <a:buFont typeface="+mj-lt"/>
              <a:buAutoNum type="arabicPeriod"/>
            </a:pPr>
            <a:r>
              <a:rPr lang="en-US" dirty="0" smtClean="0"/>
              <a:t>Discussion on short list (10-15 countries) with wider set of partners</a:t>
            </a:r>
          </a:p>
          <a:p>
            <a:pPr marL="809625" lvl="1" indent="-346075">
              <a:buFont typeface="+mj-lt"/>
              <a:buAutoNum type="arabicPeriod"/>
            </a:pPr>
            <a:r>
              <a:rPr lang="en-US" dirty="0" smtClean="0"/>
              <a:t>Final approval by the financiers of the GFF </a:t>
            </a:r>
            <a:r>
              <a:rPr lang="en-US" dirty="0"/>
              <a:t>T</a:t>
            </a:r>
            <a:r>
              <a:rPr lang="en-US" dirty="0" smtClean="0"/>
              <a:t>rust Fund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0748D-EDA1-4AA8-A367-F21C74D99C5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628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GFF new template">
  <a:themeElements>
    <a:clrScheme name="Global Financing 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A0A8"/>
      </a:accent1>
      <a:accent2>
        <a:srgbClr val="912683"/>
      </a:accent2>
      <a:accent3>
        <a:srgbClr val="C9110D"/>
      </a:accent3>
      <a:accent4>
        <a:srgbClr val="D36FBE"/>
      </a:accent4>
      <a:accent5>
        <a:srgbClr val="64B7CE"/>
      </a:accent5>
      <a:accent6>
        <a:srgbClr val="F6E05C"/>
      </a:accent6>
      <a:hlink>
        <a:srgbClr val="0846AC"/>
      </a:hlink>
      <a:folHlink>
        <a:srgbClr val="A3423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FF template.potx" id="{14CB70CF-AFAE-452A-BBB6-3A880FA1F684}" vid="{277239D3-273D-4730-B35A-C1A9F96053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GFF new template.potx</Template>
  <TotalTime>2241</TotalTime>
  <Words>243</Words>
  <Application>Microsoft Macintosh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GFF new template</vt:lpstr>
      <vt:lpstr>Countries in the portfolio</vt:lpstr>
      <vt:lpstr>Approach to selection of second wave countries</vt:lpstr>
    </vt:vector>
  </TitlesOfParts>
  <Manager/>
  <Company>World Bank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Financing Facility in support of Every Woman Every Child</dc:title>
  <dc:subject/>
  <dc:creator>GFF</dc:creator>
  <cp:keywords/>
  <dc:description/>
  <cp:lastModifiedBy>TK</cp:lastModifiedBy>
  <cp:revision>98</cp:revision>
  <cp:lastPrinted>2015-10-21T15:32:03Z</cp:lastPrinted>
  <dcterms:created xsi:type="dcterms:W3CDTF">2015-09-18T13:35:16Z</dcterms:created>
  <dcterms:modified xsi:type="dcterms:W3CDTF">2015-11-17T08:26:17Z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614396970</vt:i4>
  </property>
  <property fmtid="{D5CDD505-2E9C-101B-9397-08002B2CF9AE}" pid="3" name="_NewReviewCycle">
    <vt:lpwstr/>
  </property>
  <property fmtid="{D5CDD505-2E9C-101B-9397-08002B2CF9AE}" pid="4" name="_EmailSubject">
    <vt:lpwstr>Global Financing Facility Civil Society Pre Meeting | November 14, 2015 | Nairobi, Kenya </vt:lpwstr>
  </property>
  <property fmtid="{D5CDD505-2E9C-101B-9397-08002B2CF9AE}" pid="5" name="_AuthorEmail">
    <vt:lpwstr>tourek@who.int</vt:lpwstr>
  </property>
  <property fmtid="{D5CDD505-2E9C-101B-9397-08002B2CF9AE}" pid="6" name="_AuthorEmailDisplayName">
    <vt:lpwstr>TOURE, Kadidiatou</vt:lpwstr>
  </property>
</Properties>
</file>